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77" r:id="rId2"/>
    <p:sldId id="268" r:id="rId3"/>
    <p:sldId id="265" r:id="rId4"/>
    <p:sldId id="274" r:id="rId5"/>
    <p:sldId id="270" r:id="rId6"/>
    <p:sldId id="266" r:id="rId7"/>
    <p:sldId id="276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6FA"/>
    <a:srgbClr val="49B0FB"/>
    <a:srgbClr val="276BB2"/>
    <a:srgbClr val="DBEFFC"/>
    <a:srgbClr val="9A9DF2"/>
    <a:srgbClr val="AAAAAA"/>
    <a:srgbClr val="1B6AB6"/>
    <a:srgbClr val="4D4E4E"/>
    <a:srgbClr val="70AEEC"/>
    <a:srgbClr val="E1E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Ισοσκελές τρίγωνο 31">
            <a:extLst>
              <a:ext uri="{FF2B5EF4-FFF2-40B4-BE49-F238E27FC236}">
                <a16:creationId xmlns:a16="http://schemas.microsoft.com/office/drawing/2014/main" id="{AC0A1727-05A9-9FEB-5426-5E3EE0AEE352}"/>
              </a:ext>
            </a:extLst>
          </p:cNvPr>
          <p:cNvSpPr/>
          <p:nvPr userDrawn="1"/>
        </p:nvSpPr>
        <p:spPr>
          <a:xfrm>
            <a:off x="9276734" y="5091757"/>
            <a:ext cx="2915265" cy="1767998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604" y="4739418"/>
            <a:ext cx="4944517" cy="569871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ln>
                  <a:noFill/>
                </a:ln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0633" y="6391037"/>
            <a:ext cx="5511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B4E3EBB-C558-2888-21A0-C217DFD69F77}"/>
              </a:ext>
            </a:extLst>
          </p:cNvPr>
          <p:cNvSpPr/>
          <p:nvPr userDrawn="1"/>
        </p:nvSpPr>
        <p:spPr>
          <a:xfrm>
            <a:off x="-16805" y="3927962"/>
            <a:ext cx="5768676" cy="2709294"/>
          </a:xfrm>
          <a:custGeom>
            <a:avLst/>
            <a:gdLst>
              <a:gd name="connsiteX0" fmla="*/ 0 w 4791919"/>
              <a:gd name="connsiteY0" fmla="*/ 0 h 2390986"/>
              <a:gd name="connsiteX1" fmla="*/ 4791919 w 4791919"/>
              <a:gd name="connsiteY1" fmla="*/ 0 h 2390986"/>
              <a:gd name="connsiteX2" fmla="*/ 4791919 w 4791919"/>
              <a:gd name="connsiteY2" fmla="*/ 2390986 h 2390986"/>
              <a:gd name="connsiteX3" fmla="*/ 0 w 4791919"/>
              <a:gd name="connsiteY3" fmla="*/ 2390986 h 2390986"/>
              <a:gd name="connsiteX4" fmla="*/ 0 w 4791919"/>
              <a:gd name="connsiteY4" fmla="*/ 0 h 2390986"/>
              <a:gd name="connsiteX0" fmla="*/ 0 w 5254906"/>
              <a:gd name="connsiteY0" fmla="*/ 381965 h 2772951"/>
              <a:gd name="connsiteX1" fmla="*/ 5254906 w 5254906"/>
              <a:gd name="connsiteY1" fmla="*/ 0 h 2772951"/>
              <a:gd name="connsiteX2" fmla="*/ 4791919 w 5254906"/>
              <a:gd name="connsiteY2" fmla="*/ 2772951 h 2772951"/>
              <a:gd name="connsiteX3" fmla="*/ 0 w 5254906"/>
              <a:gd name="connsiteY3" fmla="*/ 2772951 h 2772951"/>
              <a:gd name="connsiteX4" fmla="*/ 0 w 5254906"/>
              <a:gd name="connsiteY4" fmla="*/ 381965 h 2772951"/>
              <a:gd name="connsiteX0" fmla="*/ 0 w 5266480"/>
              <a:gd name="connsiteY0" fmla="*/ 0 h 2842398"/>
              <a:gd name="connsiteX1" fmla="*/ 5266480 w 5266480"/>
              <a:gd name="connsiteY1" fmla="*/ 69447 h 2842398"/>
              <a:gd name="connsiteX2" fmla="*/ 4803493 w 5266480"/>
              <a:gd name="connsiteY2" fmla="*/ 2842398 h 2842398"/>
              <a:gd name="connsiteX3" fmla="*/ 11574 w 5266480"/>
              <a:gd name="connsiteY3" fmla="*/ 2842398 h 2842398"/>
              <a:gd name="connsiteX4" fmla="*/ 0 w 5266480"/>
              <a:gd name="connsiteY4" fmla="*/ 0 h 2842398"/>
              <a:gd name="connsiteX0" fmla="*/ 0 w 5266480"/>
              <a:gd name="connsiteY0" fmla="*/ 0 h 2842398"/>
              <a:gd name="connsiteX1" fmla="*/ 5266480 w 5266480"/>
              <a:gd name="connsiteY1" fmla="*/ 69447 h 2842398"/>
              <a:gd name="connsiteX2" fmla="*/ 4328931 w 5266480"/>
              <a:gd name="connsiteY2" fmla="*/ 2136342 h 2842398"/>
              <a:gd name="connsiteX3" fmla="*/ 11574 w 5266480"/>
              <a:gd name="connsiteY3" fmla="*/ 2842398 h 2842398"/>
              <a:gd name="connsiteX4" fmla="*/ 0 w 5266480"/>
              <a:gd name="connsiteY4" fmla="*/ 0 h 2842398"/>
              <a:gd name="connsiteX0" fmla="*/ 0 w 5266480"/>
              <a:gd name="connsiteY0" fmla="*/ 0 h 2911846"/>
              <a:gd name="connsiteX1" fmla="*/ 5266480 w 5266480"/>
              <a:gd name="connsiteY1" fmla="*/ 69447 h 2911846"/>
              <a:gd name="connsiteX2" fmla="*/ 4328931 w 5266480"/>
              <a:gd name="connsiteY2" fmla="*/ 2136342 h 2911846"/>
              <a:gd name="connsiteX3" fmla="*/ 11574 w 5266480"/>
              <a:gd name="connsiteY3" fmla="*/ 2911846 h 2911846"/>
              <a:gd name="connsiteX4" fmla="*/ 0 w 5266480"/>
              <a:gd name="connsiteY4" fmla="*/ 0 h 2911846"/>
              <a:gd name="connsiteX0" fmla="*/ 0 w 5266480"/>
              <a:gd name="connsiteY0" fmla="*/ 0 h 2911846"/>
              <a:gd name="connsiteX1" fmla="*/ 5266480 w 5266480"/>
              <a:gd name="connsiteY1" fmla="*/ 69447 h 2911846"/>
              <a:gd name="connsiteX2" fmla="*/ 4363655 w 5266480"/>
              <a:gd name="connsiteY2" fmla="*/ 2877122 h 2911846"/>
              <a:gd name="connsiteX3" fmla="*/ 11574 w 5266480"/>
              <a:gd name="connsiteY3" fmla="*/ 2911846 h 2911846"/>
              <a:gd name="connsiteX4" fmla="*/ 0 w 5266480"/>
              <a:gd name="connsiteY4" fmla="*/ 0 h 2911846"/>
              <a:gd name="connsiteX0" fmla="*/ 0 w 5266480"/>
              <a:gd name="connsiteY0" fmla="*/ 0 h 2934995"/>
              <a:gd name="connsiteX1" fmla="*/ 5266480 w 5266480"/>
              <a:gd name="connsiteY1" fmla="*/ 69447 h 2934995"/>
              <a:gd name="connsiteX2" fmla="*/ 4352080 w 5266480"/>
              <a:gd name="connsiteY2" fmla="*/ 2934995 h 2934995"/>
              <a:gd name="connsiteX3" fmla="*/ 11574 w 5266480"/>
              <a:gd name="connsiteY3" fmla="*/ 2911846 h 2934995"/>
              <a:gd name="connsiteX4" fmla="*/ 0 w 5266480"/>
              <a:gd name="connsiteY4" fmla="*/ 0 h 2934995"/>
              <a:gd name="connsiteX0" fmla="*/ 0 w 5266480"/>
              <a:gd name="connsiteY0" fmla="*/ 0 h 2946461"/>
              <a:gd name="connsiteX1" fmla="*/ 5266480 w 5266480"/>
              <a:gd name="connsiteY1" fmla="*/ 69447 h 2946461"/>
              <a:gd name="connsiteX2" fmla="*/ 4352080 w 5266480"/>
              <a:gd name="connsiteY2" fmla="*/ 2934995 h 2946461"/>
              <a:gd name="connsiteX3" fmla="*/ 11574 w 5266480"/>
              <a:gd name="connsiteY3" fmla="*/ 2946461 h 2946461"/>
              <a:gd name="connsiteX4" fmla="*/ 0 w 5266480"/>
              <a:gd name="connsiteY4" fmla="*/ 0 h 2946461"/>
              <a:gd name="connsiteX0" fmla="*/ 0 w 5266480"/>
              <a:gd name="connsiteY0" fmla="*/ 0 h 3000674"/>
              <a:gd name="connsiteX1" fmla="*/ 5266480 w 5266480"/>
              <a:gd name="connsiteY1" fmla="*/ 69447 h 3000674"/>
              <a:gd name="connsiteX2" fmla="*/ 4352080 w 5266480"/>
              <a:gd name="connsiteY2" fmla="*/ 3000674 h 3000674"/>
              <a:gd name="connsiteX3" fmla="*/ 11574 w 5266480"/>
              <a:gd name="connsiteY3" fmla="*/ 2946461 h 3000674"/>
              <a:gd name="connsiteX4" fmla="*/ 0 w 5266480"/>
              <a:gd name="connsiteY4" fmla="*/ 0 h 30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6480" h="3000674">
                <a:moveTo>
                  <a:pt x="0" y="0"/>
                </a:moveTo>
                <a:lnTo>
                  <a:pt x="5266480" y="69447"/>
                </a:lnTo>
                <a:lnTo>
                  <a:pt x="4352080" y="3000674"/>
                </a:lnTo>
                <a:lnTo>
                  <a:pt x="11574" y="2946461"/>
                </a:lnTo>
                <a:lnTo>
                  <a:pt x="0" y="0"/>
                </a:lnTo>
                <a:close/>
              </a:path>
            </a:pathLst>
          </a:custGeom>
          <a:solidFill>
            <a:srgbClr val="4D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DD6F6EA-79D9-F014-7840-D4C0B589BAC8}"/>
              </a:ext>
            </a:extLst>
          </p:cNvPr>
          <p:cNvSpPr/>
          <p:nvPr userDrawn="1"/>
        </p:nvSpPr>
        <p:spPr>
          <a:xfrm>
            <a:off x="0" y="833132"/>
            <a:ext cx="6107572" cy="1788027"/>
          </a:xfrm>
          <a:custGeom>
            <a:avLst/>
            <a:gdLst>
              <a:gd name="connsiteX0" fmla="*/ 0 w 5613722"/>
              <a:gd name="connsiteY0" fmla="*/ 0 h 1788027"/>
              <a:gd name="connsiteX1" fmla="*/ 5613722 w 5613722"/>
              <a:gd name="connsiteY1" fmla="*/ 0 h 1788027"/>
              <a:gd name="connsiteX2" fmla="*/ 5613722 w 5613722"/>
              <a:gd name="connsiteY2" fmla="*/ 1788027 h 1788027"/>
              <a:gd name="connsiteX3" fmla="*/ 0 w 5613722"/>
              <a:gd name="connsiteY3" fmla="*/ 1788027 h 1788027"/>
              <a:gd name="connsiteX4" fmla="*/ 0 w 5613722"/>
              <a:gd name="connsiteY4" fmla="*/ 0 h 1788027"/>
              <a:gd name="connsiteX0" fmla="*/ 0 w 5613722"/>
              <a:gd name="connsiteY0" fmla="*/ 0 h 1788027"/>
              <a:gd name="connsiteX1" fmla="*/ 3287210 w 5613722"/>
              <a:gd name="connsiteY1" fmla="*/ 34724 h 1788027"/>
              <a:gd name="connsiteX2" fmla="*/ 5613722 w 5613722"/>
              <a:gd name="connsiteY2" fmla="*/ 1788027 h 1788027"/>
              <a:gd name="connsiteX3" fmla="*/ 0 w 5613722"/>
              <a:gd name="connsiteY3" fmla="*/ 1788027 h 1788027"/>
              <a:gd name="connsiteX4" fmla="*/ 0 w 5613722"/>
              <a:gd name="connsiteY4" fmla="*/ 0 h 1788027"/>
              <a:gd name="connsiteX0" fmla="*/ 0 w 5613722"/>
              <a:gd name="connsiteY0" fmla="*/ 0 h 1788027"/>
              <a:gd name="connsiteX1" fmla="*/ 3287210 w 5613722"/>
              <a:gd name="connsiteY1" fmla="*/ 11574 h 1788027"/>
              <a:gd name="connsiteX2" fmla="*/ 5613722 w 5613722"/>
              <a:gd name="connsiteY2" fmla="*/ 1788027 h 1788027"/>
              <a:gd name="connsiteX3" fmla="*/ 0 w 5613722"/>
              <a:gd name="connsiteY3" fmla="*/ 1788027 h 1788027"/>
              <a:gd name="connsiteX4" fmla="*/ 0 w 5613722"/>
              <a:gd name="connsiteY4" fmla="*/ 0 h 17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3722" h="1788027">
                <a:moveTo>
                  <a:pt x="0" y="0"/>
                </a:moveTo>
                <a:lnTo>
                  <a:pt x="3287210" y="11574"/>
                </a:lnTo>
                <a:lnTo>
                  <a:pt x="5613722" y="1788027"/>
                </a:lnTo>
                <a:lnTo>
                  <a:pt x="0" y="1788027"/>
                </a:lnTo>
                <a:lnTo>
                  <a:pt x="0" y="0"/>
                </a:lnTo>
                <a:close/>
              </a:path>
            </a:pathLst>
          </a:custGeom>
          <a:solidFill>
            <a:srgbClr val="4D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377E7C-BD7B-CAF9-F5EE-4070B0EF36DA}"/>
              </a:ext>
            </a:extLst>
          </p:cNvPr>
          <p:cNvSpPr/>
          <p:nvPr userDrawn="1"/>
        </p:nvSpPr>
        <p:spPr>
          <a:xfrm>
            <a:off x="-16804" y="2503654"/>
            <a:ext cx="12192000" cy="1678330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0F2E865-915D-E03B-D059-0580B113B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7" y="2800949"/>
            <a:ext cx="4099049" cy="12003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E0DCF8C8-D3C8-B91B-1017-53DE6C296803}"/>
              </a:ext>
            </a:extLst>
          </p:cNvPr>
          <p:cNvSpPr/>
          <p:nvPr userDrawn="1"/>
        </p:nvSpPr>
        <p:spPr>
          <a:xfrm flipV="1">
            <a:off x="-14748" y="-2"/>
            <a:ext cx="6119151" cy="1196852"/>
          </a:xfrm>
          <a:custGeom>
            <a:avLst/>
            <a:gdLst>
              <a:gd name="connsiteX0" fmla="*/ 0 w 5613722"/>
              <a:gd name="connsiteY0" fmla="*/ 0 h 1788027"/>
              <a:gd name="connsiteX1" fmla="*/ 5613722 w 5613722"/>
              <a:gd name="connsiteY1" fmla="*/ 0 h 1788027"/>
              <a:gd name="connsiteX2" fmla="*/ 5613722 w 5613722"/>
              <a:gd name="connsiteY2" fmla="*/ 1788027 h 1788027"/>
              <a:gd name="connsiteX3" fmla="*/ 0 w 5613722"/>
              <a:gd name="connsiteY3" fmla="*/ 1788027 h 1788027"/>
              <a:gd name="connsiteX4" fmla="*/ 0 w 5613722"/>
              <a:gd name="connsiteY4" fmla="*/ 0 h 1788027"/>
              <a:gd name="connsiteX0" fmla="*/ 0 w 5613722"/>
              <a:gd name="connsiteY0" fmla="*/ 0 h 1788027"/>
              <a:gd name="connsiteX1" fmla="*/ 3287210 w 5613722"/>
              <a:gd name="connsiteY1" fmla="*/ 34724 h 1788027"/>
              <a:gd name="connsiteX2" fmla="*/ 5613722 w 5613722"/>
              <a:gd name="connsiteY2" fmla="*/ 1788027 h 1788027"/>
              <a:gd name="connsiteX3" fmla="*/ 0 w 5613722"/>
              <a:gd name="connsiteY3" fmla="*/ 1788027 h 1788027"/>
              <a:gd name="connsiteX4" fmla="*/ 0 w 5613722"/>
              <a:gd name="connsiteY4" fmla="*/ 0 h 1788027"/>
              <a:gd name="connsiteX0" fmla="*/ 0 w 5613722"/>
              <a:gd name="connsiteY0" fmla="*/ 0 h 1788027"/>
              <a:gd name="connsiteX1" fmla="*/ 3287210 w 5613722"/>
              <a:gd name="connsiteY1" fmla="*/ 11574 h 1788027"/>
              <a:gd name="connsiteX2" fmla="*/ 5613722 w 5613722"/>
              <a:gd name="connsiteY2" fmla="*/ 1788027 h 1788027"/>
              <a:gd name="connsiteX3" fmla="*/ 0 w 5613722"/>
              <a:gd name="connsiteY3" fmla="*/ 1788027 h 1788027"/>
              <a:gd name="connsiteX4" fmla="*/ 0 w 5613722"/>
              <a:gd name="connsiteY4" fmla="*/ 0 h 1788027"/>
              <a:gd name="connsiteX0" fmla="*/ 0 w 5613722"/>
              <a:gd name="connsiteY0" fmla="*/ 0 h 1788027"/>
              <a:gd name="connsiteX1" fmla="*/ 3622876 w 5613722"/>
              <a:gd name="connsiteY1" fmla="*/ 509286 h 1788027"/>
              <a:gd name="connsiteX2" fmla="*/ 5613722 w 5613722"/>
              <a:gd name="connsiteY2" fmla="*/ 1788027 h 1788027"/>
              <a:gd name="connsiteX3" fmla="*/ 0 w 5613722"/>
              <a:gd name="connsiteY3" fmla="*/ 1788027 h 1788027"/>
              <a:gd name="connsiteX4" fmla="*/ 0 w 5613722"/>
              <a:gd name="connsiteY4" fmla="*/ 0 h 1788027"/>
              <a:gd name="connsiteX0" fmla="*/ 23149 w 5613722"/>
              <a:gd name="connsiteY0" fmla="*/ 0 h 1371338"/>
              <a:gd name="connsiteX1" fmla="*/ 3622876 w 5613722"/>
              <a:gd name="connsiteY1" fmla="*/ 92597 h 1371338"/>
              <a:gd name="connsiteX2" fmla="*/ 5613722 w 5613722"/>
              <a:gd name="connsiteY2" fmla="*/ 1371338 h 1371338"/>
              <a:gd name="connsiteX3" fmla="*/ 0 w 5613722"/>
              <a:gd name="connsiteY3" fmla="*/ 1371338 h 1371338"/>
              <a:gd name="connsiteX4" fmla="*/ 23149 w 5613722"/>
              <a:gd name="connsiteY4" fmla="*/ 0 h 1371338"/>
              <a:gd name="connsiteX0" fmla="*/ 23149 w 5613722"/>
              <a:gd name="connsiteY0" fmla="*/ 0 h 1371338"/>
              <a:gd name="connsiteX1" fmla="*/ 3703899 w 5613722"/>
              <a:gd name="connsiteY1" fmla="*/ 196769 h 1371338"/>
              <a:gd name="connsiteX2" fmla="*/ 5613722 w 5613722"/>
              <a:gd name="connsiteY2" fmla="*/ 1371338 h 1371338"/>
              <a:gd name="connsiteX3" fmla="*/ 0 w 5613722"/>
              <a:gd name="connsiteY3" fmla="*/ 1371338 h 1371338"/>
              <a:gd name="connsiteX4" fmla="*/ 23149 w 5613722"/>
              <a:gd name="connsiteY4" fmla="*/ 0 h 1371338"/>
              <a:gd name="connsiteX0" fmla="*/ 11574 w 5613722"/>
              <a:gd name="connsiteY0" fmla="*/ 0 h 1209293"/>
              <a:gd name="connsiteX1" fmla="*/ 3703899 w 5613722"/>
              <a:gd name="connsiteY1" fmla="*/ 34724 h 1209293"/>
              <a:gd name="connsiteX2" fmla="*/ 5613722 w 5613722"/>
              <a:gd name="connsiteY2" fmla="*/ 1209293 h 1209293"/>
              <a:gd name="connsiteX3" fmla="*/ 0 w 5613722"/>
              <a:gd name="connsiteY3" fmla="*/ 1209293 h 1209293"/>
              <a:gd name="connsiteX4" fmla="*/ 11574 w 5613722"/>
              <a:gd name="connsiteY4" fmla="*/ 0 h 1209293"/>
              <a:gd name="connsiteX0" fmla="*/ 11574 w 5613722"/>
              <a:gd name="connsiteY0" fmla="*/ 0 h 1209293"/>
              <a:gd name="connsiteX1" fmla="*/ 3703899 w 5613722"/>
              <a:gd name="connsiteY1" fmla="*/ 883 h 1209293"/>
              <a:gd name="connsiteX2" fmla="*/ 5613722 w 5613722"/>
              <a:gd name="connsiteY2" fmla="*/ 1209293 h 1209293"/>
              <a:gd name="connsiteX3" fmla="*/ 0 w 5613722"/>
              <a:gd name="connsiteY3" fmla="*/ 1209293 h 1209293"/>
              <a:gd name="connsiteX4" fmla="*/ 11574 w 5613722"/>
              <a:gd name="connsiteY4" fmla="*/ 0 h 12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3722" h="1209293">
                <a:moveTo>
                  <a:pt x="11574" y="0"/>
                </a:moveTo>
                <a:lnTo>
                  <a:pt x="3703899" y="883"/>
                </a:lnTo>
                <a:lnTo>
                  <a:pt x="5613722" y="1209293"/>
                </a:lnTo>
                <a:lnTo>
                  <a:pt x="0" y="1209293"/>
                </a:lnTo>
                <a:lnTo>
                  <a:pt x="1157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40131" y="1865787"/>
            <a:ext cx="5609301" cy="2858383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4800" b="0" cap="none" spc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2C0CAEE3-5A02-F52C-F7F7-36F12ECD0F06}"/>
              </a:ext>
            </a:extLst>
          </p:cNvPr>
          <p:cNvSpPr/>
          <p:nvPr userDrawn="1"/>
        </p:nvSpPr>
        <p:spPr>
          <a:xfrm>
            <a:off x="-31553" y="6391037"/>
            <a:ext cx="12238301" cy="477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77D95D-2DF7-DBA6-01D3-4D106FAA5C40}"/>
              </a:ext>
            </a:extLst>
          </p:cNvPr>
          <p:cNvSpPr txBox="1"/>
          <p:nvPr userDrawn="1"/>
        </p:nvSpPr>
        <p:spPr>
          <a:xfrm>
            <a:off x="-1" y="6491463"/>
            <a:ext cx="1217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INNOVATION SYMPOSIUM FOR EUROPEAN SECURITY AND DEFENSE 2023  |  MAY 29</a:t>
            </a:r>
            <a:r>
              <a:rPr lang="en-US" sz="1200" b="0" baseline="3000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MAY 31</a:t>
            </a:r>
            <a:r>
              <a:rPr lang="en-US" sz="1200" b="0" baseline="3000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b="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RODES, GREECE </a:t>
            </a:r>
            <a:endParaRPr lang="el-GR" sz="1200" b="0" dirty="0">
              <a:solidFill>
                <a:srgbClr val="4D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7C0A20F2-DB4D-2BFD-5C2A-679E0339F3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78106" y="649871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756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4">
            <a:extLst>
              <a:ext uri="{FF2B5EF4-FFF2-40B4-BE49-F238E27FC236}">
                <a16:creationId xmlns:a16="http://schemas.microsoft.com/office/drawing/2014/main" id="{628537D0-81F3-6B20-BE46-0DEE805A4F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00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125" y="1600200"/>
            <a:ext cx="3965518" cy="1371600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906" y="609601"/>
            <a:ext cx="6075970" cy="5181600"/>
          </a:xfrm>
          <a:effectLst/>
        </p:spPr>
        <p:txBody>
          <a:bodyPr anchor="ctr">
            <a:normAutofit/>
          </a:bodyPr>
          <a:lstStyle>
            <a:lvl1pPr>
              <a:defRPr sz="20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124" y="2971800"/>
            <a:ext cx="3965519" cy="1828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D01AB2A-89AF-8774-94E2-7C5C92C4A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35" y="6068316"/>
            <a:ext cx="2072096" cy="606804"/>
          </a:xfrm>
          <a:prstGeom prst="rect">
            <a:avLst/>
          </a:prstGeom>
        </p:spPr>
      </p:pic>
      <p:sp>
        <p:nvSpPr>
          <p:cNvPr id="8" name="Θέση εικόνας 4">
            <a:extLst>
              <a:ext uri="{FF2B5EF4-FFF2-40B4-BE49-F238E27FC236}">
                <a16:creationId xmlns:a16="http://schemas.microsoft.com/office/drawing/2014/main" id="{F215185D-7B44-2621-ED96-E864959C88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5594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47543" y="358815"/>
            <a:ext cx="3703046" cy="6230962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68653" y="6224651"/>
            <a:ext cx="3225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F715147-6549-4CE4-64C0-B6769B2BC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62" y="6119619"/>
            <a:ext cx="2072096" cy="6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4902640"/>
            <a:ext cx="9906000" cy="9022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εικόνας 7">
            <a:extLst>
              <a:ext uri="{FF2B5EF4-FFF2-40B4-BE49-F238E27FC236}">
                <a16:creationId xmlns:a16="http://schemas.microsoft.com/office/drawing/2014/main" id="{6640A8AB-F8D1-00B8-380F-A60AB1548B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07251" y="1398357"/>
            <a:ext cx="6574320" cy="3282263"/>
          </a:xfrm>
        </p:spPr>
        <p:txBody>
          <a:bodyPr anchor="t"/>
          <a:lstStyle>
            <a:lvl1pPr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image</a:t>
            </a:r>
            <a:endParaRPr lang="el-GR" dirty="0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AB7E53DB-BF8F-C93F-FF0F-815EA57BF0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1526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51421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10A90E8C-1AE4-96C4-7672-A424F2D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90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6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1837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41225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114799"/>
            <a:ext cx="9906000" cy="167640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77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998150B5-4DF1-DEBF-47D6-8CA6C3CBD0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226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389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7A9442D4-1B43-44DC-2BFB-8719CE73BB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196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77824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1682496"/>
            <a:ext cx="9905998" cy="4463661"/>
          </a:xfrm>
        </p:spPr>
        <p:txBody>
          <a:bodyPr vert="eaVert" anchor="t"/>
          <a:lstStyle>
            <a:lvl1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4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609600"/>
            <a:ext cx="10596307" cy="760574"/>
          </a:xfrm>
          <a:effectLst/>
        </p:spPr>
        <p:txBody>
          <a:bodyPr/>
          <a:lstStyle>
            <a:lvl1pPr>
              <a:defRPr>
                <a:ln w="3175" cmpd="sng">
                  <a:noFill/>
                </a:ln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549862"/>
            <a:ext cx="10596307" cy="4492124"/>
          </a:xfrm>
        </p:spPr>
        <p:txBody>
          <a:bodyPr anchor="ctr"/>
          <a:lstStyle>
            <a:lvl1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9926" y="6282028"/>
            <a:ext cx="5511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Ορθογώνιο 8">
            <a:extLst>
              <a:ext uri="{FF2B5EF4-FFF2-40B4-BE49-F238E27FC236}">
                <a16:creationId xmlns:a16="http://schemas.microsoft.com/office/drawing/2014/main" id="{9780B205-0902-52C7-6B3F-BDE2AD24FD2B}"/>
              </a:ext>
            </a:extLst>
          </p:cNvPr>
          <p:cNvSpPr/>
          <p:nvPr userDrawn="1"/>
        </p:nvSpPr>
        <p:spPr>
          <a:xfrm>
            <a:off x="-25449" y="6133610"/>
            <a:ext cx="2329260" cy="760574"/>
          </a:xfrm>
          <a:custGeom>
            <a:avLst/>
            <a:gdLst>
              <a:gd name="connsiteX0" fmla="*/ 0 w 3156155"/>
              <a:gd name="connsiteY0" fmla="*/ 0 h 329054"/>
              <a:gd name="connsiteX1" fmla="*/ 3156155 w 3156155"/>
              <a:gd name="connsiteY1" fmla="*/ 0 h 329054"/>
              <a:gd name="connsiteX2" fmla="*/ 3156155 w 3156155"/>
              <a:gd name="connsiteY2" fmla="*/ 329054 h 329054"/>
              <a:gd name="connsiteX3" fmla="*/ 0 w 3156155"/>
              <a:gd name="connsiteY3" fmla="*/ 329054 h 329054"/>
              <a:gd name="connsiteX4" fmla="*/ 0 w 3156155"/>
              <a:gd name="connsiteY4" fmla="*/ 0 h 329054"/>
              <a:gd name="connsiteX0" fmla="*/ 0 w 3170903"/>
              <a:gd name="connsiteY0" fmla="*/ 0 h 1066473"/>
              <a:gd name="connsiteX1" fmla="*/ 3156155 w 3170903"/>
              <a:gd name="connsiteY1" fmla="*/ 0 h 1066473"/>
              <a:gd name="connsiteX2" fmla="*/ 3170903 w 3170903"/>
              <a:gd name="connsiteY2" fmla="*/ 1066473 h 1066473"/>
              <a:gd name="connsiteX3" fmla="*/ 0 w 3170903"/>
              <a:gd name="connsiteY3" fmla="*/ 329054 h 1066473"/>
              <a:gd name="connsiteX4" fmla="*/ 0 w 3170903"/>
              <a:gd name="connsiteY4" fmla="*/ 0 h 1066473"/>
              <a:gd name="connsiteX0" fmla="*/ 20111 w 3191014"/>
              <a:gd name="connsiteY0" fmla="*/ 0 h 1066473"/>
              <a:gd name="connsiteX1" fmla="*/ 3176266 w 3191014"/>
              <a:gd name="connsiteY1" fmla="*/ 0 h 1066473"/>
              <a:gd name="connsiteX2" fmla="*/ 3191014 w 3191014"/>
              <a:gd name="connsiteY2" fmla="*/ 1066473 h 1066473"/>
              <a:gd name="connsiteX3" fmla="*/ 0 w 3191014"/>
              <a:gd name="connsiteY3" fmla="*/ 484837 h 1066473"/>
              <a:gd name="connsiteX4" fmla="*/ 20111 w 3191014"/>
              <a:gd name="connsiteY4" fmla="*/ 0 h 1066473"/>
              <a:gd name="connsiteX0" fmla="*/ 20111 w 3191014"/>
              <a:gd name="connsiteY0" fmla="*/ 0 h 1066473"/>
              <a:gd name="connsiteX1" fmla="*/ 3176266 w 3191014"/>
              <a:gd name="connsiteY1" fmla="*/ 0 h 1066473"/>
              <a:gd name="connsiteX2" fmla="*/ 3191014 w 3191014"/>
              <a:gd name="connsiteY2" fmla="*/ 1066473 h 1066473"/>
              <a:gd name="connsiteX3" fmla="*/ 0 w 3191014"/>
              <a:gd name="connsiteY3" fmla="*/ 541485 h 1066473"/>
              <a:gd name="connsiteX4" fmla="*/ 20111 w 3191014"/>
              <a:gd name="connsiteY4" fmla="*/ 0 h 1066473"/>
              <a:gd name="connsiteX0" fmla="*/ 20111 w 3191014"/>
              <a:gd name="connsiteY0" fmla="*/ 0 h 1345853"/>
              <a:gd name="connsiteX1" fmla="*/ 3176266 w 3191014"/>
              <a:gd name="connsiteY1" fmla="*/ 0 h 1345853"/>
              <a:gd name="connsiteX2" fmla="*/ 3191014 w 3191014"/>
              <a:gd name="connsiteY2" fmla="*/ 1066473 h 1345853"/>
              <a:gd name="connsiteX3" fmla="*/ 0 w 3191014"/>
              <a:gd name="connsiteY3" fmla="*/ 1345853 h 1345853"/>
              <a:gd name="connsiteX4" fmla="*/ 20111 w 3191014"/>
              <a:gd name="connsiteY4" fmla="*/ 0 h 1345853"/>
              <a:gd name="connsiteX0" fmla="*/ 20111 w 3512797"/>
              <a:gd name="connsiteY0" fmla="*/ 0 h 1345853"/>
              <a:gd name="connsiteX1" fmla="*/ 3176266 w 3512797"/>
              <a:gd name="connsiteY1" fmla="*/ 0 h 1345853"/>
              <a:gd name="connsiteX2" fmla="*/ 3512797 w 3512797"/>
              <a:gd name="connsiteY2" fmla="*/ 1339383 h 1345853"/>
              <a:gd name="connsiteX3" fmla="*/ 0 w 3512797"/>
              <a:gd name="connsiteY3" fmla="*/ 1345853 h 1345853"/>
              <a:gd name="connsiteX4" fmla="*/ 20111 w 3512797"/>
              <a:gd name="connsiteY4" fmla="*/ 0 h 1345853"/>
              <a:gd name="connsiteX0" fmla="*/ 20111 w 3176266"/>
              <a:gd name="connsiteY0" fmla="*/ 0 h 1368111"/>
              <a:gd name="connsiteX1" fmla="*/ 3176266 w 3176266"/>
              <a:gd name="connsiteY1" fmla="*/ 0 h 1368111"/>
              <a:gd name="connsiteX2" fmla="*/ 2386557 w 3176266"/>
              <a:gd name="connsiteY2" fmla="*/ 1368111 h 1368111"/>
              <a:gd name="connsiteX3" fmla="*/ 0 w 3176266"/>
              <a:gd name="connsiteY3" fmla="*/ 1345853 h 1368111"/>
              <a:gd name="connsiteX4" fmla="*/ 20111 w 3176266"/>
              <a:gd name="connsiteY4" fmla="*/ 0 h 13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266" h="1368111">
                <a:moveTo>
                  <a:pt x="20111" y="0"/>
                </a:moveTo>
                <a:lnTo>
                  <a:pt x="3176266" y="0"/>
                </a:lnTo>
                <a:lnTo>
                  <a:pt x="2386557" y="1368111"/>
                </a:lnTo>
                <a:lnTo>
                  <a:pt x="0" y="1345853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5CFF73CB-A242-ED60-CCB7-E76826D87C66}"/>
              </a:ext>
            </a:extLst>
          </p:cNvPr>
          <p:cNvGrpSpPr/>
          <p:nvPr userDrawn="1"/>
        </p:nvGrpSpPr>
        <p:grpSpPr>
          <a:xfrm>
            <a:off x="-14748" y="0"/>
            <a:ext cx="12206748" cy="6858000"/>
            <a:chOff x="-14748" y="0"/>
            <a:chExt cx="12206748" cy="6858000"/>
          </a:xfrm>
        </p:grpSpPr>
        <p:grpSp>
          <p:nvGrpSpPr>
            <p:cNvPr id="13" name="Ομάδα 12">
              <a:extLst>
                <a:ext uri="{FF2B5EF4-FFF2-40B4-BE49-F238E27FC236}">
                  <a16:creationId xmlns:a16="http://schemas.microsoft.com/office/drawing/2014/main" id="{90970653-70A6-D478-9CE9-58D43C6E3C3C}"/>
                </a:ext>
              </a:extLst>
            </p:cNvPr>
            <p:cNvGrpSpPr/>
            <p:nvPr userDrawn="1"/>
          </p:nvGrpSpPr>
          <p:grpSpPr>
            <a:xfrm>
              <a:off x="-14748" y="0"/>
              <a:ext cx="12206748" cy="6858000"/>
              <a:chOff x="-14748" y="0"/>
              <a:chExt cx="12206748" cy="6858000"/>
            </a:xfrm>
          </p:grpSpPr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11623DDD-A5C3-0670-C901-FCB381B67A61}"/>
                  </a:ext>
                </a:extLst>
              </p:cNvPr>
              <p:cNvSpPr/>
              <p:nvPr userDrawn="1"/>
            </p:nvSpPr>
            <p:spPr>
              <a:xfrm>
                <a:off x="11347058" y="884903"/>
                <a:ext cx="844941" cy="5973097"/>
              </a:xfrm>
              <a:custGeom>
                <a:avLst/>
                <a:gdLst>
                  <a:gd name="connsiteX0" fmla="*/ 0 w 3156155"/>
                  <a:gd name="connsiteY0" fmla="*/ 0 h 329054"/>
                  <a:gd name="connsiteX1" fmla="*/ 3156155 w 3156155"/>
                  <a:gd name="connsiteY1" fmla="*/ 0 h 329054"/>
                  <a:gd name="connsiteX2" fmla="*/ 3156155 w 3156155"/>
                  <a:gd name="connsiteY2" fmla="*/ 329054 h 329054"/>
                  <a:gd name="connsiteX3" fmla="*/ 0 w 3156155"/>
                  <a:gd name="connsiteY3" fmla="*/ 329054 h 329054"/>
                  <a:gd name="connsiteX4" fmla="*/ 0 w 3156155"/>
                  <a:gd name="connsiteY4" fmla="*/ 0 h 329054"/>
                  <a:gd name="connsiteX0" fmla="*/ 0 w 3170903"/>
                  <a:gd name="connsiteY0" fmla="*/ 0 h 1066473"/>
                  <a:gd name="connsiteX1" fmla="*/ 3156155 w 3170903"/>
                  <a:gd name="connsiteY1" fmla="*/ 0 h 1066473"/>
                  <a:gd name="connsiteX2" fmla="*/ 3170903 w 3170903"/>
                  <a:gd name="connsiteY2" fmla="*/ 1066473 h 1066473"/>
                  <a:gd name="connsiteX3" fmla="*/ 0 w 3170903"/>
                  <a:gd name="connsiteY3" fmla="*/ 329054 h 1066473"/>
                  <a:gd name="connsiteX4" fmla="*/ 0 w 3170903"/>
                  <a:gd name="connsiteY4" fmla="*/ 0 h 1066473"/>
                  <a:gd name="connsiteX0" fmla="*/ 20111 w 3191014"/>
                  <a:gd name="connsiteY0" fmla="*/ 0 h 1066473"/>
                  <a:gd name="connsiteX1" fmla="*/ 3176266 w 3191014"/>
                  <a:gd name="connsiteY1" fmla="*/ 0 h 1066473"/>
                  <a:gd name="connsiteX2" fmla="*/ 3191014 w 3191014"/>
                  <a:gd name="connsiteY2" fmla="*/ 1066473 h 1066473"/>
                  <a:gd name="connsiteX3" fmla="*/ 0 w 3191014"/>
                  <a:gd name="connsiteY3" fmla="*/ 484837 h 1066473"/>
                  <a:gd name="connsiteX4" fmla="*/ 20111 w 3191014"/>
                  <a:gd name="connsiteY4" fmla="*/ 0 h 1066473"/>
                  <a:gd name="connsiteX0" fmla="*/ 20111 w 3191014"/>
                  <a:gd name="connsiteY0" fmla="*/ 0 h 1066473"/>
                  <a:gd name="connsiteX1" fmla="*/ 3176266 w 3191014"/>
                  <a:gd name="connsiteY1" fmla="*/ 0 h 1066473"/>
                  <a:gd name="connsiteX2" fmla="*/ 3191014 w 3191014"/>
                  <a:gd name="connsiteY2" fmla="*/ 1066473 h 1066473"/>
                  <a:gd name="connsiteX3" fmla="*/ 0 w 3191014"/>
                  <a:gd name="connsiteY3" fmla="*/ 541485 h 1066473"/>
                  <a:gd name="connsiteX4" fmla="*/ 20111 w 3191014"/>
                  <a:gd name="connsiteY4" fmla="*/ 0 h 1066473"/>
                  <a:gd name="connsiteX0" fmla="*/ 20111 w 3191014"/>
                  <a:gd name="connsiteY0" fmla="*/ 203218 h 1269691"/>
                  <a:gd name="connsiteX1" fmla="*/ 3176266 w 3191014"/>
                  <a:gd name="connsiteY1" fmla="*/ 0 h 1269691"/>
                  <a:gd name="connsiteX2" fmla="*/ 3191014 w 3191014"/>
                  <a:gd name="connsiteY2" fmla="*/ 1269691 h 1269691"/>
                  <a:gd name="connsiteX3" fmla="*/ 0 w 3191014"/>
                  <a:gd name="connsiteY3" fmla="*/ 744703 h 1269691"/>
                  <a:gd name="connsiteX4" fmla="*/ 20111 w 3191014"/>
                  <a:gd name="connsiteY4" fmla="*/ 203218 h 1269691"/>
                  <a:gd name="connsiteX0" fmla="*/ 76439 w 3191014"/>
                  <a:gd name="connsiteY0" fmla="*/ 89138 h 1269691"/>
                  <a:gd name="connsiteX1" fmla="*/ 3176266 w 3191014"/>
                  <a:gd name="connsiteY1" fmla="*/ 0 h 1269691"/>
                  <a:gd name="connsiteX2" fmla="*/ 3191014 w 3191014"/>
                  <a:gd name="connsiteY2" fmla="*/ 1269691 h 1269691"/>
                  <a:gd name="connsiteX3" fmla="*/ 0 w 3191014"/>
                  <a:gd name="connsiteY3" fmla="*/ 744703 h 1269691"/>
                  <a:gd name="connsiteX4" fmla="*/ 76439 w 3191014"/>
                  <a:gd name="connsiteY4" fmla="*/ 89138 h 1269691"/>
                  <a:gd name="connsiteX0" fmla="*/ 0 w 3227234"/>
                  <a:gd name="connsiteY0" fmla="*/ 89138 h 1269691"/>
                  <a:gd name="connsiteX1" fmla="*/ 3212486 w 3227234"/>
                  <a:gd name="connsiteY1" fmla="*/ 0 h 1269691"/>
                  <a:gd name="connsiteX2" fmla="*/ 3227234 w 3227234"/>
                  <a:gd name="connsiteY2" fmla="*/ 1269691 h 1269691"/>
                  <a:gd name="connsiteX3" fmla="*/ 36220 w 3227234"/>
                  <a:gd name="connsiteY3" fmla="*/ 744703 h 1269691"/>
                  <a:gd name="connsiteX4" fmla="*/ 0 w 3227234"/>
                  <a:gd name="connsiteY4" fmla="*/ 89138 h 126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7234" h="1269691">
                    <a:moveTo>
                      <a:pt x="0" y="89138"/>
                    </a:moveTo>
                    <a:lnTo>
                      <a:pt x="3212486" y="0"/>
                    </a:lnTo>
                    <a:lnTo>
                      <a:pt x="3227234" y="1269691"/>
                    </a:lnTo>
                    <a:lnTo>
                      <a:pt x="36220" y="744703"/>
                    </a:lnTo>
                    <a:lnTo>
                      <a:pt x="0" y="89138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C88639E0-D603-683E-7337-3DE552AA78B2}"/>
                  </a:ext>
                </a:extLst>
              </p:cNvPr>
              <p:cNvSpPr/>
              <p:nvPr userDrawn="1"/>
            </p:nvSpPr>
            <p:spPr>
              <a:xfrm>
                <a:off x="2949677" y="0"/>
                <a:ext cx="9242323" cy="481431"/>
              </a:xfrm>
              <a:custGeom>
                <a:avLst/>
                <a:gdLst>
                  <a:gd name="connsiteX0" fmla="*/ 0 w 8303626"/>
                  <a:gd name="connsiteY0" fmla="*/ 0 h 481431"/>
                  <a:gd name="connsiteX1" fmla="*/ 8303626 w 8303626"/>
                  <a:gd name="connsiteY1" fmla="*/ 0 h 481431"/>
                  <a:gd name="connsiteX2" fmla="*/ 8303626 w 8303626"/>
                  <a:gd name="connsiteY2" fmla="*/ 481431 h 481431"/>
                  <a:gd name="connsiteX3" fmla="*/ 0 w 8303626"/>
                  <a:gd name="connsiteY3" fmla="*/ 481431 h 481431"/>
                  <a:gd name="connsiteX4" fmla="*/ 0 w 8303626"/>
                  <a:gd name="connsiteY4" fmla="*/ 0 h 481431"/>
                  <a:gd name="connsiteX0" fmla="*/ 0 w 9144284"/>
                  <a:gd name="connsiteY0" fmla="*/ 0 h 481431"/>
                  <a:gd name="connsiteX1" fmla="*/ 9144284 w 9144284"/>
                  <a:gd name="connsiteY1" fmla="*/ 14749 h 481431"/>
                  <a:gd name="connsiteX2" fmla="*/ 8303626 w 9144284"/>
                  <a:gd name="connsiteY2" fmla="*/ 481431 h 481431"/>
                  <a:gd name="connsiteX3" fmla="*/ 0 w 9144284"/>
                  <a:gd name="connsiteY3" fmla="*/ 481431 h 481431"/>
                  <a:gd name="connsiteX4" fmla="*/ 0 w 9144284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0 w 9159033"/>
                  <a:gd name="connsiteY3" fmla="*/ 481431 h 481431"/>
                  <a:gd name="connsiteX4" fmla="*/ 0 w 9159033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2109019 w 9159033"/>
                  <a:gd name="connsiteY3" fmla="*/ 481431 h 481431"/>
                  <a:gd name="connsiteX4" fmla="*/ 0 w 9159033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2271251 w 9159033"/>
                  <a:gd name="connsiteY3" fmla="*/ 451934 h 481431"/>
                  <a:gd name="connsiteX4" fmla="*/ 0 w 9159033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2344993 w 9159033"/>
                  <a:gd name="connsiteY3" fmla="*/ 466683 h 481431"/>
                  <a:gd name="connsiteX4" fmla="*/ 0 w 9159033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2359609 w 9159033"/>
                  <a:gd name="connsiteY3" fmla="*/ 481431 h 481431"/>
                  <a:gd name="connsiteX4" fmla="*/ 0 w 9159033"/>
                  <a:gd name="connsiteY4" fmla="*/ 0 h 4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9033" h="481431">
                    <a:moveTo>
                      <a:pt x="0" y="0"/>
                    </a:moveTo>
                    <a:lnTo>
                      <a:pt x="9159033" y="0"/>
                    </a:lnTo>
                    <a:lnTo>
                      <a:pt x="8303626" y="481431"/>
                    </a:lnTo>
                    <a:lnTo>
                      <a:pt x="2359609" y="4814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2" name="Ορθογώνιο 11">
                <a:extLst>
                  <a:ext uri="{FF2B5EF4-FFF2-40B4-BE49-F238E27FC236}">
                    <a16:creationId xmlns:a16="http://schemas.microsoft.com/office/drawing/2014/main" id="{6889D22B-B584-9219-A002-85C2FF985DC8}"/>
                  </a:ext>
                </a:extLst>
              </p:cNvPr>
              <p:cNvSpPr/>
              <p:nvPr userDrawn="1"/>
            </p:nvSpPr>
            <p:spPr>
              <a:xfrm flipV="1">
                <a:off x="-14748" y="0"/>
                <a:ext cx="5436953" cy="481431"/>
              </a:xfrm>
              <a:custGeom>
                <a:avLst/>
                <a:gdLst>
                  <a:gd name="connsiteX0" fmla="*/ 0 w 3032966"/>
                  <a:gd name="connsiteY0" fmla="*/ 0 h 481431"/>
                  <a:gd name="connsiteX1" fmla="*/ 3032966 w 3032966"/>
                  <a:gd name="connsiteY1" fmla="*/ 0 h 481431"/>
                  <a:gd name="connsiteX2" fmla="*/ 3032966 w 3032966"/>
                  <a:gd name="connsiteY2" fmla="*/ 481431 h 481431"/>
                  <a:gd name="connsiteX3" fmla="*/ 0 w 3032966"/>
                  <a:gd name="connsiteY3" fmla="*/ 481431 h 481431"/>
                  <a:gd name="connsiteX4" fmla="*/ 0 w 3032966"/>
                  <a:gd name="connsiteY4" fmla="*/ 0 h 481431"/>
                  <a:gd name="connsiteX0" fmla="*/ 0 w 5097740"/>
                  <a:gd name="connsiteY0" fmla="*/ 29497 h 510928"/>
                  <a:gd name="connsiteX1" fmla="*/ 5097740 w 5097740"/>
                  <a:gd name="connsiteY1" fmla="*/ 0 h 510928"/>
                  <a:gd name="connsiteX2" fmla="*/ 3032966 w 5097740"/>
                  <a:gd name="connsiteY2" fmla="*/ 510928 h 510928"/>
                  <a:gd name="connsiteX3" fmla="*/ 0 w 5097740"/>
                  <a:gd name="connsiteY3" fmla="*/ 510928 h 510928"/>
                  <a:gd name="connsiteX4" fmla="*/ 0 w 5097740"/>
                  <a:gd name="connsiteY4" fmla="*/ 29497 h 510928"/>
                  <a:gd name="connsiteX0" fmla="*/ 0 w 5422205"/>
                  <a:gd name="connsiteY0" fmla="*/ 0 h 481431"/>
                  <a:gd name="connsiteX1" fmla="*/ 5422205 w 5422205"/>
                  <a:gd name="connsiteY1" fmla="*/ 0 h 481431"/>
                  <a:gd name="connsiteX2" fmla="*/ 3032966 w 5422205"/>
                  <a:gd name="connsiteY2" fmla="*/ 481431 h 481431"/>
                  <a:gd name="connsiteX3" fmla="*/ 0 w 5422205"/>
                  <a:gd name="connsiteY3" fmla="*/ 481431 h 481431"/>
                  <a:gd name="connsiteX4" fmla="*/ 0 w 5422205"/>
                  <a:gd name="connsiteY4" fmla="*/ 0 h 481431"/>
                  <a:gd name="connsiteX0" fmla="*/ 0 w 5436953"/>
                  <a:gd name="connsiteY0" fmla="*/ 14749 h 481431"/>
                  <a:gd name="connsiteX1" fmla="*/ 5436953 w 5436953"/>
                  <a:gd name="connsiteY1" fmla="*/ 0 h 481431"/>
                  <a:gd name="connsiteX2" fmla="*/ 3047714 w 5436953"/>
                  <a:gd name="connsiteY2" fmla="*/ 481431 h 481431"/>
                  <a:gd name="connsiteX3" fmla="*/ 14748 w 5436953"/>
                  <a:gd name="connsiteY3" fmla="*/ 481431 h 481431"/>
                  <a:gd name="connsiteX4" fmla="*/ 0 w 5436953"/>
                  <a:gd name="connsiteY4" fmla="*/ 14749 h 4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6953" h="481431">
                    <a:moveTo>
                      <a:pt x="0" y="14749"/>
                    </a:moveTo>
                    <a:lnTo>
                      <a:pt x="5436953" y="0"/>
                    </a:lnTo>
                    <a:lnTo>
                      <a:pt x="3047714" y="481431"/>
                    </a:lnTo>
                    <a:lnTo>
                      <a:pt x="14748" y="481431"/>
                    </a:lnTo>
                    <a:lnTo>
                      <a:pt x="0" y="147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B521D175-DEBB-897B-299A-94CE03C3BD24}"/>
                </a:ext>
              </a:extLst>
            </p:cNvPr>
            <p:cNvSpPr/>
            <p:nvPr userDrawn="1"/>
          </p:nvSpPr>
          <p:spPr>
            <a:xfrm>
              <a:off x="11347058" y="0"/>
              <a:ext cx="844942" cy="1370174"/>
            </a:xfrm>
            <a:prstGeom prst="rect">
              <a:avLst/>
            </a:prstGeom>
            <a:solidFill>
              <a:srgbClr val="4D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6AC9D992-6C00-1B28-4D58-4F9F5EFA3C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915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559553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559552"/>
          </a:xfrm>
        </p:spPr>
        <p:txBody>
          <a:bodyPr vert="eaVert" anchor="t"/>
          <a:lstStyle>
            <a:lvl1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351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6FE5066-09D1-ED4C-2F40-7EE530EC6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4" name="Ισοσκελές τρίγωνο 3">
            <a:extLst>
              <a:ext uri="{FF2B5EF4-FFF2-40B4-BE49-F238E27FC236}">
                <a16:creationId xmlns:a16="http://schemas.microsoft.com/office/drawing/2014/main" id="{891F6542-A590-7B02-F032-CCA0C675FCEF}"/>
              </a:ext>
            </a:extLst>
          </p:cNvPr>
          <p:cNvSpPr/>
          <p:nvPr userDrawn="1"/>
        </p:nvSpPr>
        <p:spPr>
          <a:xfrm flipH="1">
            <a:off x="-16805" y="5090002"/>
            <a:ext cx="2915265" cy="1767998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62008997-E6B0-8CF6-C520-FFB41230B62E}"/>
              </a:ext>
            </a:extLst>
          </p:cNvPr>
          <p:cNvGrpSpPr/>
          <p:nvPr userDrawn="1"/>
        </p:nvGrpSpPr>
        <p:grpSpPr>
          <a:xfrm flipH="1">
            <a:off x="14746" y="0"/>
            <a:ext cx="12192001" cy="6753830"/>
            <a:chOff x="-16805" y="-2"/>
            <a:chExt cx="12192001" cy="6990737"/>
          </a:xfrm>
        </p:grpSpPr>
        <p:sp>
          <p:nvSpPr>
            <p:cNvPr id="5" name="Ορθογώνιο 10">
              <a:extLst>
                <a:ext uri="{FF2B5EF4-FFF2-40B4-BE49-F238E27FC236}">
                  <a16:creationId xmlns:a16="http://schemas.microsoft.com/office/drawing/2014/main" id="{230CF9F8-AB95-8297-4DE0-94538DD2D3D8}"/>
                </a:ext>
              </a:extLst>
            </p:cNvPr>
            <p:cNvSpPr/>
            <p:nvPr userDrawn="1"/>
          </p:nvSpPr>
          <p:spPr>
            <a:xfrm>
              <a:off x="-16805" y="3731343"/>
              <a:ext cx="5768676" cy="3259392"/>
            </a:xfrm>
            <a:custGeom>
              <a:avLst/>
              <a:gdLst>
                <a:gd name="connsiteX0" fmla="*/ 0 w 4791919"/>
                <a:gd name="connsiteY0" fmla="*/ 0 h 2390986"/>
                <a:gd name="connsiteX1" fmla="*/ 4791919 w 4791919"/>
                <a:gd name="connsiteY1" fmla="*/ 0 h 2390986"/>
                <a:gd name="connsiteX2" fmla="*/ 4791919 w 4791919"/>
                <a:gd name="connsiteY2" fmla="*/ 2390986 h 2390986"/>
                <a:gd name="connsiteX3" fmla="*/ 0 w 4791919"/>
                <a:gd name="connsiteY3" fmla="*/ 2390986 h 2390986"/>
                <a:gd name="connsiteX4" fmla="*/ 0 w 4791919"/>
                <a:gd name="connsiteY4" fmla="*/ 0 h 2390986"/>
                <a:gd name="connsiteX0" fmla="*/ 0 w 5254906"/>
                <a:gd name="connsiteY0" fmla="*/ 381965 h 2772951"/>
                <a:gd name="connsiteX1" fmla="*/ 5254906 w 5254906"/>
                <a:gd name="connsiteY1" fmla="*/ 0 h 2772951"/>
                <a:gd name="connsiteX2" fmla="*/ 4791919 w 5254906"/>
                <a:gd name="connsiteY2" fmla="*/ 2772951 h 2772951"/>
                <a:gd name="connsiteX3" fmla="*/ 0 w 5254906"/>
                <a:gd name="connsiteY3" fmla="*/ 2772951 h 2772951"/>
                <a:gd name="connsiteX4" fmla="*/ 0 w 5254906"/>
                <a:gd name="connsiteY4" fmla="*/ 381965 h 2772951"/>
                <a:gd name="connsiteX0" fmla="*/ 0 w 5266480"/>
                <a:gd name="connsiteY0" fmla="*/ 0 h 2842398"/>
                <a:gd name="connsiteX1" fmla="*/ 5266480 w 5266480"/>
                <a:gd name="connsiteY1" fmla="*/ 69447 h 2842398"/>
                <a:gd name="connsiteX2" fmla="*/ 4803493 w 5266480"/>
                <a:gd name="connsiteY2" fmla="*/ 2842398 h 2842398"/>
                <a:gd name="connsiteX3" fmla="*/ 11574 w 5266480"/>
                <a:gd name="connsiteY3" fmla="*/ 2842398 h 2842398"/>
                <a:gd name="connsiteX4" fmla="*/ 0 w 5266480"/>
                <a:gd name="connsiteY4" fmla="*/ 0 h 2842398"/>
                <a:gd name="connsiteX0" fmla="*/ 0 w 5266480"/>
                <a:gd name="connsiteY0" fmla="*/ 0 h 2842398"/>
                <a:gd name="connsiteX1" fmla="*/ 5266480 w 5266480"/>
                <a:gd name="connsiteY1" fmla="*/ 69447 h 2842398"/>
                <a:gd name="connsiteX2" fmla="*/ 4328931 w 5266480"/>
                <a:gd name="connsiteY2" fmla="*/ 2136342 h 2842398"/>
                <a:gd name="connsiteX3" fmla="*/ 11574 w 5266480"/>
                <a:gd name="connsiteY3" fmla="*/ 2842398 h 2842398"/>
                <a:gd name="connsiteX4" fmla="*/ 0 w 5266480"/>
                <a:gd name="connsiteY4" fmla="*/ 0 h 2842398"/>
                <a:gd name="connsiteX0" fmla="*/ 0 w 5266480"/>
                <a:gd name="connsiteY0" fmla="*/ 0 h 2911846"/>
                <a:gd name="connsiteX1" fmla="*/ 5266480 w 5266480"/>
                <a:gd name="connsiteY1" fmla="*/ 69447 h 2911846"/>
                <a:gd name="connsiteX2" fmla="*/ 4328931 w 5266480"/>
                <a:gd name="connsiteY2" fmla="*/ 2136342 h 2911846"/>
                <a:gd name="connsiteX3" fmla="*/ 11574 w 5266480"/>
                <a:gd name="connsiteY3" fmla="*/ 2911846 h 2911846"/>
                <a:gd name="connsiteX4" fmla="*/ 0 w 5266480"/>
                <a:gd name="connsiteY4" fmla="*/ 0 h 2911846"/>
                <a:gd name="connsiteX0" fmla="*/ 0 w 5266480"/>
                <a:gd name="connsiteY0" fmla="*/ 0 h 2911846"/>
                <a:gd name="connsiteX1" fmla="*/ 5266480 w 5266480"/>
                <a:gd name="connsiteY1" fmla="*/ 69447 h 2911846"/>
                <a:gd name="connsiteX2" fmla="*/ 4363655 w 5266480"/>
                <a:gd name="connsiteY2" fmla="*/ 2877122 h 2911846"/>
                <a:gd name="connsiteX3" fmla="*/ 11574 w 5266480"/>
                <a:gd name="connsiteY3" fmla="*/ 2911846 h 2911846"/>
                <a:gd name="connsiteX4" fmla="*/ 0 w 5266480"/>
                <a:gd name="connsiteY4" fmla="*/ 0 h 2911846"/>
                <a:gd name="connsiteX0" fmla="*/ 0 w 5266480"/>
                <a:gd name="connsiteY0" fmla="*/ 0 h 2934995"/>
                <a:gd name="connsiteX1" fmla="*/ 5266480 w 5266480"/>
                <a:gd name="connsiteY1" fmla="*/ 69447 h 2934995"/>
                <a:gd name="connsiteX2" fmla="*/ 4352080 w 5266480"/>
                <a:gd name="connsiteY2" fmla="*/ 2934995 h 2934995"/>
                <a:gd name="connsiteX3" fmla="*/ 11574 w 5266480"/>
                <a:gd name="connsiteY3" fmla="*/ 2911846 h 2934995"/>
                <a:gd name="connsiteX4" fmla="*/ 0 w 5266480"/>
                <a:gd name="connsiteY4" fmla="*/ 0 h 2934995"/>
                <a:gd name="connsiteX0" fmla="*/ 0 w 5266480"/>
                <a:gd name="connsiteY0" fmla="*/ 0 h 2946461"/>
                <a:gd name="connsiteX1" fmla="*/ 5266480 w 5266480"/>
                <a:gd name="connsiteY1" fmla="*/ 69447 h 2946461"/>
                <a:gd name="connsiteX2" fmla="*/ 4352080 w 5266480"/>
                <a:gd name="connsiteY2" fmla="*/ 2934995 h 2946461"/>
                <a:gd name="connsiteX3" fmla="*/ 11574 w 5266480"/>
                <a:gd name="connsiteY3" fmla="*/ 2946461 h 2946461"/>
                <a:gd name="connsiteX4" fmla="*/ 0 w 5266480"/>
                <a:gd name="connsiteY4" fmla="*/ 0 h 2946461"/>
                <a:gd name="connsiteX0" fmla="*/ 0 w 5266480"/>
                <a:gd name="connsiteY0" fmla="*/ 0 h 3000674"/>
                <a:gd name="connsiteX1" fmla="*/ 5266480 w 5266480"/>
                <a:gd name="connsiteY1" fmla="*/ 69447 h 3000674"/>
                <a:gd name="connsiteX2" fmla="*/ 4352080 w 5266480"/>
                <a:gd name="connsiteY2" fmla="*/ 3000674 h 3000674"/>
                <a:gd name="connsiteX3" fmla="*/ 11574 w 5266480"/>
                <a:gd name="connsiteY3" fmla="*/ 2946461 h 3000674"/>
                <a:gd name="connsiteX4" fmla="*/ 0 w 5266480"/>
                <a:gd name="connsiteY4" fmla="*/ 0 h 300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480" h="3000674">
                  <a:moveTo>
                    <a:pt x="0" y="0"/>
                  </a:moveTo>
                  <a:lnTo>
                    <a:pt x="5266480" y="69447"/>
                  </a:lnTo>
                  <a:lnTo>
                    <a:pt x="4352080" y="3000674"/>
                  </a:lnTo>
                  <a:lnTo>
                    <a:pt x="11574" y="2946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" name="Ορθογώνιο 8">
              <a:extLst>
                <a:ext uri="{FF2B5EF4-FFF2-40B4-BE49-F238E27FC236}">
                  <a16:creationId xmlns:a16="http://schemas.microsoft.com/office/drawing/2014/main" id="{7BCA33CE-BD98-6A78-21BC-4F7170E76328}"/>
                </a:ext>
              </a:extLst>
            </p:cNvPr>
            <p:cNvSpPr/>
            <p:nvPr userDrawn="1"/>
          </p:nvSpPr>
          <p:spPr>
            <a:xfrm>
              <a:off x="0" y="833132"/>
              <a:ext cx="6107572" cy="1788027"/>
            </a:xfrm>
            <a:custGeom>
              <a:avLst/>
              <a:gdLst>
                <a:gd name="connsiteX0" fmla="*/ 0 w 5613722"/>
                <a:gd name="connsiteY0" fmla="*/ 0 h 1788027"/>
                <a:gd name="connsiteX1" fmla="*/ 5613722 w 5613722"/>
                <a:gd name="connsiteY1" fmla="*/ 0 h 1788027"/>
                <a:gd name="connsiteX2" fmla="*/ 5613722 w 5613722"/>
                <a:gd name="connsiteY2" fmla="*/ 1788027 h 1788027"/>
                <a:gd name="connsiteX3" fmla="*/ 0 w 5613722"/>
                <a:gd name="connsiteY3" fmla="*/ 1788027 h 1788027"/>
                <a:gd name="connsiteX4" fmla="*/ 0 w 5613722"/>
                <a:gd name="connsiteY4" fmla="*/ 0 h 1788027"/>
                <a:gd name="connsiteX0" fmla="*/ 0 w 5613722"/>
                <a:gd name="connsiteY0" fmla="*/ 0 h 1788027"/>
                <a:gd name="connsiteX1" fmla="*/ 3287210 w 5613722"/>
                <a:gd name="connsiteY1" fmla="*/ 34724 h 1788027"/>
                <a:gd name="connsiteX2" fmla="*/ 5613722 w 5613722"/>
                <a:gd name="connsiteY2" fmla="*/ 1788027 h 1788027"/>
                <a:gd name="connsiteX3" fmla="*/ 0 w 5613722"/>
                <a:gd name="connsiteY3" fmla="*/ 1788027 h 1788027"/>
                <a:gd name="connsiteX4" fmla="*/ 0 w 5613722"/>
                <a:gd name="connsiteY4" fmla="*/ 0 h 1788027"/>
                <a:gd name="connsiteX0" fmla="*/ 0 w 5613722"/>
                <a:gd name="connsiteY0" fmla="*/ 0 h 1788027"/>
                <a:gd name="connsiteX1" fmla="*/ 3287210 w 5613722"/>
                <a:gd name="connsiteY1" fmla="*/ 11574 h 1788027"/>
                <a:gd name="connsiteX2" fmla="*/ 5613722 w 5613722"/>
                <a:gd name="connsiteY2" fmla="*/ 1788027 h 1788027"/>
                <a:gd name="connsiteX3" fmla="*/ 0 w 5613722"/>
                <a:gd name="connsiteY3" fmla="*/ 1788027 h 1788027"/>
                <a:gd name="connsiteX4" fmla="*/ 0 w 5613722"/>
                <a:gd name="connsiteY4" fmla="*/ 0 h 17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3722" h="1788027">
                  <a:moveTo>
                    <a:pt x="0" y="0"/>
                  </a:moveTo>
                  <a:lnTo>
                    <a:pt x="3287210" y="11574"/>
                  </a:lnTo>
                  <a:lnTo>
                    <a:pt x="5613722" y="1788027"/>
                  </a:lnTo>
                  <a:lnTo>
                    <a:pt x="0" y="1788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Ορθογώνιο 6">
              <a:extLst>
                <a:ext uri="{FF2B5EF4-FFF2-40B4-BE49-F238E27FC236}">
                  <a16:creationId xmlns:a16="http://schemas.microsoft.com/office/drawing/2014/main" id="{4B969413-AA47-BDB9-AC80-332B987BB7A0}"/>
                </a:ext>
              </a:extLst>
            </p:cNvPr>
            <p:cNvSpPr/>
            <p:nvPr userDrawn="1"/>
          </p:nvSpPr>
          <p:spPr>
            <a:xfrm>
              <a:off x="-16804" y="2503654"/>
              <a:ext cx="12192000" cy="1678330"/>
            </a:xfrm>
            <a:prstGeom prst="rect">
              <a:avLst/>
            </a:prstGeom>
            <a:gradFill flip="none" rotWithShape="1">
              <a:gsLst>
                <a:gs pos="53000">
                  <a:schemeClr val="tx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9" name="Ορθογώνιο 8">
              <a:extLst>
                <a:ext uri="{FF2B5EF4-FFF2-40B4-BE49-F238E27FC236}">
                  <a16:creationId xmlns:a16="http://schemas.microsoft.com/office/drawing/2014/main" id="{A4400202-A152-78AF-6F00-B9B161883FE6}"/>
                </a:ext>
              </a:extLst>
            </p:cNvPr>
            <p:cNvSpPr/>
            <p:nvPr userDrawn="1"/>
          </p:nvSpPr>
          <p:spPr>
            <a:xfrm flipV="1">
              <a:off x="-14748" y="-2"/>
              <a:ext cx="6119151" cy="1196852"/>
            </a:xfrm>
            <a:custGeom>
              <a:avLst/>
              <a:gdLst>
                <a:gd name="connsiteX0" fmla="*/ 0 w 5613722"/>
                <a:gd name="connsiteY0" fmla="*/ 0 h 1788027"/>
                <a:gd name="connsiteX1" fmla="*/ 5613722 w 5613722"/>
                <a:gd name="connsiteY1" fmla="*/ 0 h 1788027"/>
                <a:gd name="connsiteX2" fmla="*/ 5613722 w 5613722"/>
                <a:gd name="connsiteY2" fmla="*/ 1788027 h 1788027"/>
                <a:gd name="connsiteX3" fmla="*/ 0 w 5613722"/>
                <a:gd name="connsiteY3" fmla="*/ 1788027 h 1788027"/>
                <a:gd name="connsiteX4" fmla="*/ 0 w 5613722"/>
                <a:gd name="connsiteY4" fmla="*/ 0 h 1788027"/>
                <a:gd name="connsiteX0" fmla="*/ 0 w 5613722"/>
                <a:gd name="connsiteY0" fmla="*/ 0 h 1788027"/>
                <a:gd name="connsiteX1" fmla="*/ 3287210 w 5613722"/>
                <a:gd name="connsiteY1" fmla="*/ 34724 h 1788027"/>
                <a:gd name="connsiteX2" fmla="*/ 5613722 w 5613722"/>
                <a:gd name="connsiteY2" fmla="*/ 1788027 h 1788027"/>
                <a:gd name="connsiteX3" fmla="*/ 0 w 5613722"/>
                <a:gd name="connsiteY3" fmla="*/ 1788027 h 1788027"/>
                <a:gd name="connsiteX4" fmla="*/ 0 w 5613722"/>
                <a:gd name="connsiteY4" fmla="*/ 0 h 1788027"/>
                <a:gd name="connsiteX0" fmla="*/ 0 w 5613722"/>
                <a:gd name="connsiteY0" fmla="*/ 0 h 1788027"/>
                <a:gd name="connsiteX1" fmla="*/ 3287210 w 5613722"/>
                <a:gd name="connsiteY1" fmla="*/ 11574 h 1788027"/>
                <a:gd name="connsiteX2" fmla="*/ 5613722 w 5613722"/>
                <a:gd name="connsiteY2" fmla="*/ 1788027 h 1788027"/>
                <a:gd name="connsiteX3" fmla="*/ 0 w 5613722"/>
                <a:gd name="connsiteY3" fmla="*/ 1788027 h 1788027"/>
                <a:gd name="connsiteX4" fmla="*/ 0 w 5613722"/>
                <a:gd name="connsiteY4" fmla="*/ 0 h 1788027"/>
                <a:gd name="connsiteX0" fmla="*/ 0 w 5613722"/>
                <a:gd name="connsiteY0" fmla="*/ 0 h 1788027"/>
                <a:gd name="connsiteX1" fmla="*/ 3622876 w 5613722"/>
                <a:gd name="connsiteY1" fmla="*/ 509286 h 1788027"/>
                <a:gd name="connsiteX2" fmla="*/ 5613722 w 5613722"/>
                <a:gd name="connsiteY2" fmla="*/ 1788027 h 1788027"/>
                <a:gd name="connsiteX3" fmla="*/ 0 w 5613722"/>
                <a:gd name="connsiteY3" fmla="*/ 1788027 h 1788027"/>
                <a:gd name="connsiteX4" fmla="*/ 0 w 5613722"/>
                <a:gd name="connsiteY4" fmla="*/ 0 h 1788027"/>
                <a:gd name="connsiteX0" fmla="*/ 23149 w 5613722"/>
                <a:gd name="connsiteY0" fmla="*/ 0 h 1371338"/>
                <a:gd name="connsiteX1" fmla="*/ 3622876 w 5613722"/>
                <a:gd name="connsiteY1" fmla="*/ 92597 h 1371338"/>
                <a:gd name="connsiteX2" fmla="*/ 5613722 w 5613722"/>
                <a:gd name="connsiteY2" fmla="*/ 1371338 h 1371338"/>
                <a:gd name="connsiteX3" fmla="*/ 0 w 5613722"/>
                <a:gd name="connsiteY3" fmla="*/ 1371338 h 1371338"/>
                <a:gd name="connsiteX4" fmla="*/ 23149 w 5613722"/>
                <a:gd name="connsiteY4" fmla="*/ 0 h 1371338"/>
                <a:gd name="connsiteX0" fmla="*/ 23149 w 5613722"/>
                <a:gd name="connsiteY0" fmla="*/ 0 h 1371338"/>
                <a:gd name="connsiteX1" fmla="*/ 3703899 w 5613722"/>
                <a:gd name="connsiteY1" fmla="*/ 196769 h 1371338"/>
                <a:gd name="connsiteX2" fmla="*/ 5613722 w 5613722"/>
                <a:gd name="connsiteY2" fmla="*/ 1371338 h 1371338"/>
                <a:gd name="connsiteX3" fmla="*/ 0 w 5613722"/>
                <a:gd name="connsiteY3" fmla="*/ 1371338 h 1371338"/>
                <a:gd name="connsiteX4" fmla="*/ 23149 w 5613722"/>
                <a:gd name="connsiteY4" fmla="*/ 0 h 1371338"/>
                <a:gd name="connsiteX0" fmla="*/ 11574 w 5613722"/>
                <a:gd name="connsiteY0" fmla="*/ 0 h 1209293"/>
                <a:gd name="connsiteX1" fmla="*/ 3703899 w 5613722"/>
                <a:gd name="connsiteY1" fmla="*/ 34724 h 1209293"/>
                <a:gd name="connsiteX2" fmla="*/ 5613722 w 5613722"/>
                <a:gd name="connsiteY2" fmla="*/ 1209293 h 1209293"/>
                <a:gd name="connsiteX3" fmla="*/ 0 w 5613722"/>
                <a:gd name="connsiteY3" fmla="*/ 1209293 h 1209293"/>
                <a:gd name="connsiteX4" fmla="*/ 11574 w 5613722"/>
                <a:gd name="connsiteY4" fmla="*/ 0 h 1209293"/>
                <a:gd name="connsiteX0" fmla="*/ 11574 w 5613722"/>
                <a:gd name="connsiteY0" fmla="*/ 0 h 1209293"/>
                <a:gd name="connsiteX1" fmla="*/ 3703899 w 5613722"/>
                <a:gd name="connsiteY1" fmla="*/ 883 h 1209293"/>
                <a:gd name="connsiteX2" fmla="*/ 5613722 w 5613722"/>
                <a:gd name="connsiteY2" fmla="*/ 1209293 h 1209293"/>
                <a:gd name="connsiteX3" fmla="*/ 0 w 5613722"/>
                <a:gd name="connsiteY3" fmla="*/ 1209293 h 1209293"/>
                <a:gd name="connsiteX4" fmla="*/ 11574 w 5613722"/>
                <a:gd name="connsiteY4" fmla="*/ 0 h 120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3722" h="1209293">
                  <a:moveTo>
                    <a:pt x="11574" y="0"/>
                  </a:moveTo>
                  <a:lnTo>
                    <a:pt x="3703899" y="883"/>
                  </a:lnTo>
                  <a:lnTo>
                    <a:pt x="5613722" y="1209293"/>
                  </a:lnTo>
                  <a:lnTo>
                    <a:pt x="0" y="1209293"/>
                  </a:lnTo>
                  <a:lnTo>
                    <a:pt x="115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E2E8585-F406-0B3E-4984-77DFBDDC1843}"/>
              </a:ext>
            </a:extLst>
          </p:cNvPr>
          <p:cNvSpPr/>
          <p:nvPr userDrawn="1"/>
        </p:nvSpPr>
        <p:spPr>
          <a:xfrm>
            <a:off x="-31553" y="6391037"/>
            <a:ext cx="12238301" cy="477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45028-6208-4C39-30E4-28510E114284}"/>
              </a:ext>
            </a:extLst>
          </p:cNvPr>
          <p:cNvSpPr txBox="1"/>
          <p:nvPr userDrawn="1"/>
        </p:nvSpPr>
        <p:spPr>
          <a:xfrm>
            <a:off x="-1" y="6491463"/>
            <a:ext cx="1217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INNOVATION SYMPOSIUM FOR EUROPEAN SECURITY AND DEFENSE 2023  | MAY 29</a:t>
            </a:r>
            <a:r>
              <a:rPr lang="en-US" sz="1200" b="0" baseline="3000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MAY 31</a:t>
            </a:r>
            <a:r>
              <a:rPr lang="en-US" sz="1200" b="0" baseline="3000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b="0" dirty="0">
                <a:solidFill>
                  <a:srgbClr val="4D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RODES, GREECE </a:t>
            </a:r>
            <a:endParaRPr lang="el-GR" sz="1200" b="0" dirty="0">
              <a:solidFill>
                <a:srgbClr val="4D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403C90E-69AF-E3FB-05D0-94C266C52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12" y="2910650"/>
            <a:ext cx="2370687" cy="6942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id="{6A2A6F67-0646-576A-CC25-15E3289DFA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6" y="4143867"/>
            <a:ext cx="5249862" cy="4778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Data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1C4E8-BB34-BFDC-A077-AF25CD240D6E}"/>
              </a:ext>
            </a:extLst>
          </p:cNvPr>
          <p:cNvSpPr txBox="1"/>
          <p:nvPr userDrawn="1"/>
        </p:nvSpPr>
        <p:spPr>
          <a:xfrm>
            <a:off x="776248" y="2380609"/>
            <a:ext cx="4544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THANK YOU FOR YOUR ATTENTION</a:t>
            </a:r>
            <a:endParaRPr lang="el-GR" sz="3600" dirty="0">
              <a:solidFill>
                <a:schemeClr val="accent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Θέση εικόνας 4">
            <a:extLst>
              <a:ext uri="{FF2B5EF4-FFF2-40B4-BE49-F238E27FC236}">
                <a16:creationId xmlns:a16="http://schemas.microsoft.com/office/drawing/2014/main" id="{39D9465E-DF8C-C849-181D-2BB9D3FC37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49930" y="1108756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9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609600"/>
            <a:ext cx="10596307" cy="760574"/>
          </a:xfrm>
          <a:effectLst/>
        </p:spPr>
        <p:txBody>
          <a:bodyPr/>
          <a:lstStyle>
            <a:lvl1pPr>
              <a:defRPr>
                <a:ln w="3175" cmpd="sng">
                  <a:noFill/>
                </a:ln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549862"/>
            <a:ext cx="10596307" cy="4492124"/>
          </a:xfrm>
        </p:spPr>
        <p:txBody>
          <a:bodyPr anchor="ctr"/>
          <a:lstStyle>
            <a:lvl1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9926" y="6282028"/>
            <a:ext cx="5511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6AC9D992-6C00-1B28-4D58-4F9F5EFA3C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04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>
                <a:ln w="3175" cmpd="sng">
                  <a:noFill/>
                </a:ln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ln>
                  <a:noFill/>
                </a:ln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7036" y="6282028"/>
            <a:ext cx="5511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80A147E4-7C14-2C52-456F-DD8C0B0516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169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806452"/>
            <a:ext cx="4876800" cy="398474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>
              <a:defRPr sz="16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>
              <a:defRPr sz="14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>
              <a:defRPr sz="12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>
              <a:defRPr sz="12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806451"/>
            <a:ext cx="4876800" cy="398474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>
              <a:defRPr sz="16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>
              <a:defRPr sz="14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>
              <a:defRPr sz="12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>
              <a:defRPr sz="12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69913" y="6340888"/>
            <a:ext cx="5511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εικόνας 4">
            <a:extLst>
              <a:ext uri="{FF2B5EF4-FFF2-40B4-BE49-F238E27FC236}">
                <a16:creationId xmlns:a16="http://schemas.microsoft.com/office/drawing/2014/main" id="{45FA4F9E-21DB-B9A5-4739-7A98BFC88B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262F83-E208-A435-2753-43BA8C56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760574"/>
          </a:xfrm>
          <a:effectLst/>
        </p:spPr>
        <p:txBody>
          <a:bodyPr/>
          <a:lstStyle>
            <a:lvl1pPr>
              <a:defRPr>
                <a:ln w="3175" cmpd="sng">
                  <a:noFill/>
                </a:ln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03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75" y="1825158"/>
            <a:ext cx="50922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accent6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3693" y="2586607"/>
            <a:ext cx="4876800" cy="3166010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>
              <a:defRPr sz="16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>
              <a:defRPr sz="14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>
              <a:defRPr sz="12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>
              <a:defRPr sz="12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0" y="1825158"/>
            <a:ext cx="50922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accent6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327" y="2586607"/>
            <a:ext cx="4876801" cy="3166010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>
              <a:defRPr sz="16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>
              <a:defRPr sz="14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>
              <a:defRPr sz="12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>
              <a:defRPr sz="1200"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30876" y="6249035"/>
            <a:ext cx="5511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εικόνας 4">
            <a:extLst>
              <a:ext uri="{FF2B5EF4-FFF2-40B4-BE49-F238E27FC236}">
                <a16:creationId xmlns:a16="http://schemas.microsoft.com/office/drawing/2014/main" id="{CB00E97F-D7C9-1DE4-52E2-E6EC2E0C5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061C1B-BDB3-EBCF-5076-0AD6C8CB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93" y="609600"/>
            <a:ext cx="10013718" cy="760574"/>
          </a:xfrm>
          <a:effectLst/>
        </p:spPr>
        <p:txBody>
          <a:bodyPr/>
          <a:lstStyle>
            <a:lvl1pPr>
              <a:defRPr>
                <a:ln w="3175" cmpd="sng">
                  <a:noFill/>
                </a:ln>
                <a:solidFill>
                  <a:schemeClr val="accent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121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9B82BBD1-02A5-F9D9-0F41-45A9C5200F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19D2BF-0C34-0F77-5AB5-68A1E6D66D36}"/>
              </a:ext>
            </a:extLst>
          </p:cNvPr>
          <p:cNvSpPr txBox="1">
            <a:spLocks/>
          </p:cNvSpPr>
          <p:nvPr userDrawn="1"/>
        </p:nvSpPr>
        <p:spPr>
          <a:xfrm>
            <a:off x="1141413" y="609600"/>
            <a:ext cx="9905998" cy="7605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rgbClr val="1B6AB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chemeClr val="accent6"/>
                </a:solidFill>
              </a:rPr>
              <a:t>Click to edit Master title style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8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836" y="6282028"/>
            <a:ext cx="5511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8">
            <a:extLst>
              <a:ext uri="{FF2B5EF4-FFF2-40B4-BE49-F238E27FC236}">
                <a16:creationId xmlns:a16="http://schemas.microsoft.com/office/drawing/2014/main" id="{9967DE95-C8C6-F8DF-5F3B-C0C8CF3A2DC5}"/>
              </a:ext>
            </a:extLst>
          </p:cNvPr>
          <p:cNvSpPr/>
          <p:nvPr userDrawn="1"/>
        </p:nvSpPr>
        <p:spPr>
          <a:xfrm>
            <a:off x="-25449" y="6133610"/>
            <a:ext cx="2329260" cy="760574"/>
          </a:xfrm>
          <a:custGeom>
            <a:avLst/>
            <a:gdLst>
              <a:gd name="connsiteX0" fmla="*/ 0 w 3156155"/>
              <a:gd name="connsiteY0" fmla="*/ 0 h 329054"/>
              <a:gd name="connsiteX1" fmla="*/ 3156155 w 3156155"/>
              <a:gd name="connsiteY1" fmla="*/ 0 h 329054"/>
              <a:gd name="connsiteX2" fmla="*/ 3156155 w 3156155"/>
              <a:gd name="connsiteY2" fmla="*/ 329054 h 329054"/>
              <a:gd name="connsiteX3" fmla="*/ 0 w 3156155"/>
              <a:gd name="connsiteY3" fmla="*/ 329054 h 329054"/>
              <a:gd name="connsiteX4" fmla="*/ 0 w 3156155"/>
              <a:gd name="connsiteY4" fmla="*/ 0 h 329054"/>
              <a:gd name="connsiteX0" fmla="*/ 0 w 3170903"/>
              <a:gd name="connsiteY0" fmla="*/ 0 h 1066473"/>
              <a:gd name="connsiteX1" fmla="*/ 3156155 w 3170903"/>
              <a:gd name="connsiteY1" fmla="*/ 0 h 1066473"/>
              <a:gd name="connsiteX2" fmla="*/ 3170903 w 3170903"/>
              <a:gd name="connsiteY2" fmla="*/ 1066473 h 1066473"/>
              <a:gd name="connsiteX3" fmla="*/ 0 w 3170903"/>
              <a:gd name="connsiteY3" fmla="*/ 329054 h 1066473"/>
              <a:gd name="connsiteX4" fmla="*/ 0 w 3170903"/>
              <a:gd name="connsiteY4" fmla="*/ 0 h 1066473"/>
              <a:gd name="connsiteX0" fmla="*/ 20111 w 3191014"/>
              <a:gd name="connsiteY0" fmla="*/ 0 h 1066473"/>
              <a:gd name="connsiteX1" fmla="*/ 3176266 w 3191014"/>
              <a:gd name="connsiteY1" fmla="*/ 0 h 1066473"/>
              <a:gd name="connsiteX2" fmla="*/ 3191014 w 3191014"/>
              <a:gd name="connsiteY2" fmla="*/ 1066473 h 1066473"/>
              <a:gd name="connsiteX3" fmla="*/ 0 w 3191014"/>
              <a:gd name="connsiteY3" fmla="*/ 484837 h 1066473"/>
              <a:gd name="connsiteX4" fmla="*/ 20111 w 3191014"/>
              <a:gd name="connsiteY4" fmla="*/ 0 h 1066473"/>
              <a:gd name="connsiteX0" fmla="*/ 20111 w 3191014"/>
              <a:gd name="connsiteY0" fmla="*/ 0 h 1066473"/>
              <a:gd name="connsiteX1" fmla="*/ 3176266 w 3191014"/>
              <a:gd name="connsiteY1" fmla="*/ 0 h 1066473"/>
              <a:gd name="connsiteX2" fmla="*/ 3191014 w 3191014"/>
              <a:gd name="connsiteY2" fmla="*/ 1066473 h 1066473"/>
              <a:gd name="connsiteX3" fmla="*/ 0 w 3191014"/>
              <a:gd name="connsiteY3" fmla="*/ 541485 h 1066473"/>
              <a:gd name="connsiteX4" fmla="*/ 20111 w 3191014"/>
              <a:gd name="connsiteY4" fmla="*/ 0 h 1066473"/>
              <a:gd name="connsiteX0" fmla="*/ 20111 w 3191014"/>
              <a:gd name="connsiteY0" fmla="*/ 0 h 1345853"/>
              <a:gd name="connsiteX1" fmla="*/ 3176266 w 3191014"/>
              <a:gd name="connsiteY1" fmla="*/ 0 h 1345853"/>
              <a:gd name="connsiteX2" fmla="*/ 3191014 w 3191014"/>
              <a:gd name="connsiteY2" fmla="*/ 1066473 h 1345853"/>
              <a:gd name="connsiteX3" fmla="*/ 0 w 3191014"/>
              <a:gd name="connsiteY3" fmla="*/ 1345853 h 1345853"/>
              <a:gd name="connsiteX4" fmla="*/ 20111 w 3191014"/>
              <a:gd name="connsiteY4" fmla="*/ 0 h 1345853"/>
              <a:gd name="connsiteX0" fmla="*/ 20111 w 3512797"/>
              <a:gd name="connsiteY0" fmla="*/ 0 h 1345853"/>
              <a:gd name="connsiteX1" fmla="*/ 3176266 w 3512797"/>
              <a:gd name="connsiteY1" fmla="*/ 0 h 1345853"/>
              <a:gd name="connsiteX2" fmla="*/ 3512797 w 3512797"/>
              <a:gd name="connsiteY2" fmla="*/ 1339383 h 1345853"/>
              <a:gd name="connsiteX3" fmla="*/ 0 w 3512797"/>
              <a:gd name="connsiteY3" fmla="*/ 1345853 h 1345853"/>
              <a:gd name="connsiteX4" fmla="*/ 20111 w 3512797"/>
              <a:gd name="connsiteY4" fmla="*/ 0 h 1345853"/>
              <a:gd name="connsiteX0" fmla="*/ 20111 w 3176266"/>
              <a:gd name="connsiteY0" fmla="*/ 0 h 1368111"/>
              <a:gd name="connsiteX1" fmla="*/ 3176266 w 3176266"/>
              <a:gd name="connsiteY1" fmla="*/ 0 h 1368111"/>
              <a:gd name="connsiteX2" fmla="*/ 2386557 w 3176266"/>
              <a:gd name="connsiteY2" fmla="*/ 1368111 h 1368111"/>
              <a:gd name="connsiteX3" fmla="*/ 0 w 3176266"/>
              <a:gd name="connsiteY3" fmla="*/ 1345853 h 1368111"/>
              <a:gd name="connsiteX4" fmla="*/ 20111 w 3176266"/>
              <a:gd name="connsiteY4" fmla="*/ 0 h 13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266" h="1368111">
                <a:moveTo>
                  <a:pt x="20111" y="0"/>
                </a:moveTo>
                <a:lnTo>
                  <a:pt x="3176266" y="0"/>
                </a:lnTo>
                <a:lnTo>
                  <a:pt x="2386557" y="1368111"/>
                </a:lnTo>
                <a:lnTo>
                  <a:pt x="0" y="1345853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εικόνας 4">
            <a:extLst>
              <a:ext uri="{FF2B5EF4-FFF2-40B4-BE49-F238E27FC236}">
                <a16:creationId xmlns:a16="http://schemas.microsoft.com/office/drawing/2014/main" id="{1CC5F02A-921E-D616-319E-F11EC9C374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74204166-A476-CEBE-4027-8C168CC0A5C2}"/>
              </a:ext>
            </a:extLst>
          </p:cNvPr>
          <p:cNvGrpSpPr/>
          <p:nvPr userDrawn="1"/>
        </p:nvGrpSpPr>
        <p:grpSpPr>
          <a:xfrm>
            <a:off x="-14748" y="0"/>
            <a:ext cx="12206748" cy="6858000"/>
            <a:chOff x="-14748" y="0"/>
            <a:chExt cx="12206748" cy="6858000"/>
          </a:xfrm>
        </p:grpSpPr>
        <p:grpSp>
          <p:nvGrpSpPr>
            <p:cNvPr id="5" name="Ομάδα 4">
              <a:extLst>
                <a:ext uri="{FF2B5EF4-FFF2-40B4-BE49-F238E27FC236}">
                  <a16:creationId xmlns:a16="http://schemas.microsoft.com/office/drawing/2014/main" id="{C482B475-820A-0A0A-91BD-D5D373DD7E99}"/>
                </a:ext>
              </a:extLst>
            </p:cNvPr>
            <p:cNvGrpSpPr/>
            <p:nvPr userDrawn="1"/>
          </p:nvGrpSpPr>
          <p:grpSpPr>
            <a:xfrm>
              <a:off x="-14748" y="0"/>
              <a:ext cx="12206748" cy="6858000"/>
              <a:chOff x="-14748" y="0"/>
              <a:chExt cx="12206748" cy="6858000"/>
            </a:xfrm>
          </p:grpSpPr>
          <p:sp>
            <p:nvSpPr>
              <p:cNvPr id="7" name="Ορθογώνιο 8">
                <a:extLst>
                  <a:ext uri="{FF2B5EF4-FFF2-40B4-BE49-F238E27FC236}">
                    <a16:creationId xmlns:a16="http://schemas.microsoft.com/office/drawing/2014/main" id="{3406BB9C-0082-93D8-008C-D761D4CF8685}"/>
                  </a:ext>
                </a:extLst>
              </p:cNvPr>
              <p:cNvSpPr/>
              <p:nvPr userDrawn="1"/>
            </p:nvSpPr>
            <p:spPr>
              <a:xfrm>
                <a:off x="11347058" y="884903"/>
                <a:ext cx="844941" cy="5973097"/>
              </a:xfrm>
              <a:custGeom>
                <a:avLst/>
                <a:gdLst>
                  <a:gd name="connsiteX0" fmla="*/ 0 w 3156155"/>
                  <a:gd name="connsiteY0" fmla="*/ 0 h 329054"/>
                  <a:gd name="connsiteX1" fmla="*/ 3156155 w 3156155"/>
                  <a:gd name="connsiteY1" fmla="*/ 0 h 329054"/>
                  <a:gd name="connsiteX2" fmla="*/ 3156155 w 3156155"/>
                  <a:gd name="connsiteY2" fmla="*/ 329054 h 329054"/>
                  <a:gd name="connsiteX3" fmla="*/ 0 w 3156155"/>
                  <a:gd name="connsiteY3" fmla="*/ 329054 h 329054"/>
                  <a:gd name="connsiteX4" fmla="*/ 0 w 3156155"/>
                  <a:gd name="connsiteY4" fmla="*/ 0 h 329054"/>
                  <a:gd name="connsiteX0" fmla="*/ 0 w 3170903"/>
                  <a:gd name="connsiteY0" fmla="*/ 0 h 1066473"/>
                  <a:gd name="connsiteX1" fmla="*/ 3156155 w 3170903"/>
                  <a:gd name="connsiteY1" fmla="*/ 0 h 1066473"/>
                  <a:gd name="connsiteX2" fmla="*/ 3170903 w 3170903"/>
                  <a:gd name="connsiteY2" fmla="*/ 1066473 h 1066473"/>
                  <a:gd name="connsiteX3" fmla="*/ 0 w 3170903"/>
                  <a:gd name="connsiteY3" fmla="*/ 329054 h 1066473"/>
                  <a:gd name="connsiteX4" fmla="*/ 0 w 3170903"/>
                  <a:gd name="connsiteY4" fmla="*/ 0 h 1066473"/>
                  <a:gd name="connsiteX0" fmla="*/ 20111 w 3191014"/>
                  <a:gd name="connsiteY0" fmla="*/ 0 h 1066473"/>
                  <a:gd name="connsiteX1" fmla="*/ 3176266 w 3191014"/>
                  <a:gd name="connsiteY1" fmla="*/ 0 h 1066473"/>
                  <a:gd name="connsiteX2" fmla="*/ 3191014 w 3191014"/>
                  <a:gd name="connsiteY2" fmla="*/ 1066473 h 1066473"/>
                  <a:gd name="connsiteX3" fmla="*/ 0 w 3191014"/>
                  <a:gd name="connsiteY3" fmla="*/ 484837 h 1066473"/>
                  <a:gd name="connsiteX4" fmla="*/ 20111 w 3191014"/>
                  <a:gd name="connsiteY4" fmla="*/ 0 h 1066473"/>
                  <a:gd name="connsiteX0" fmla="*/ 20111 w 3191014"/>
                  <a:gd name="connsiteY0" fmla="*/ 0 h 1066473"/>
                  <a:gd name="connsiteX1" fmla="*/ 3176266 w 3191014"/>
                  <a:gd name="connsiteY1" fmla="*/ 0 h 1066473"/>
                  <a:gd name="connsiteX2" fmla="*/ 3191014 w 3191014"/>
                  <a:gd name="connsiteY2" fmla="*/ 1066473 h 1066473"/>
                  <a:gd name="connsiteX3" fmla="*/ 0 w 3191014"/>
                  <a:gd name="connsiteY3" fmla="*/ 541485 h 1066473"/>
                  <a:gd name="connsiteX4" fmla="*/ 20111 w 3191014"/>
                  <a:gd name="connsiteY4" fmla="*/ 0 h 1066473"/>
                  <a:gd name="connsiteX0" fmla="*/ 20111 w 3191014"/>
                  <a:gd name="connsiteY0" fmla="*/ 203218 h 1269691"/>
                  <a:gd name="connsiteX1" fmla="*/ 3176266 w 3191014"/>
                  <a:gd name="connsiteY1" fmla="*/ 0 h 1269691"/>
                  <a:gd name="connsiteX2" fmla="*/ 3191014 w 3191014"/>
                  <a:gd name="connsiteY2" fmla="*/ 1269691 h 1269691"/>
                  <a:gd name="connsiteX3" fmla="*/ 0 w 3191014"/>
                  <a:gd name="connsiteY3" fmla="*/ 744703 h 1269691"/>
                  <a:gd name="connsiteX4" fmla="*/ 20111 w 3191014"/>
                  <a:gd name="connsiteY4" fmla="*/ 203218 h 1269691"/>
                  <a:gd name="connsiteX0" fmla="*/ 76439 w 3191014"/>
                  <a:gd name="connsiteY0" fmla="*/ 89138 h 1269691"/>
                  <a:gd name="connsiteX1" fmla="*/ 3176266 w 3191014"/>
                  <a:gd name="connsiteY1" fmla="*/ 0 h 1269691"/>
                  <a:gd name="connsiteX2" fmla="*/ 3191014 w 3191014"/>
                  <a:gd name="connsiteY2" fmla="*/ 1269691 h 1269691"/>
                  <a:gd name="connsiteX3" fmla="*/ 0 w 3191014"/>
                  <a:gd name="connsiteY3" fmla="*/ 744703 h 1269691"/>
                  <a:gd name="connsiteX4" fmla="*/ 76439 w 3191014"/>
                  <a:gd name="connsiteY4" fmla="*/ 89138 h 1269691"/>
                  <a:gd name="connsiteX0" fmla="*/ 0 w 3227234"/>
                  <a:gd name="connsiteY0" fmla="*/ 89138 h 1269691"/>
                  <a:gd name="connsiteX1" fmla="*/ 3212486 w 3227234"/>
                  <a:gd name="connsiteY1" fmla="*/ 0 h 1269691"/>
                  <a:gd name="connsiteX2" fmla="*/ 3227234 w 3227234"/>
                  <a:gd name="connsiteY2" fmla="*/ 1269691 h 1269691"/>
                  <a:gd name="connsiteX3" fmla="*/ 36220 w 3227234"/>
                  <a:gd name="connsiteY3" fmla="*/ 744703 h 1269691"/>
                  <a:gd name="connsiteX4" fmla="*/ 0 w 3227234"/>
                  <a:gd name="connsiteY4" fmla="*/ 89138 h 126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7234" h="1269691">
                    <a:moveTo>
                      <a:pt x="0" y="89138"/>
                    </a:moveTo>
                    <a:lnTo>
                      <a:pt x="3212486" y="0"/>
                    </a:lnTo>
                    <a:lnTo>
                      <a:pt x="3227234" y="1269691"/>
                    </a:lnTo>
                    <a:lnTo>
                      <a:pt x="36220" y="744703"/>
                    </a:lnTo>
                    <a:lnTo>
                      <a:pt x="0" y="89138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5" name="Ορθογώνιο 10">
                <a:extLst>
                  <a:ext uri="{FF2B5EF4-FFF2-40B4-BE49-F238E27FC236}">
                    <a16:creationId xmlns:a16="http://schemas.microsoft.com/office/drawing/2014/main" id="{2B15CC01-C433-3B27-936B-41FCC38BE72D}"/>
                  </a:ext>
                </a:extLst>
              </p:cNvPr>
              <p:cNvSpPr/>
              <p:nvPr userDrawn="1"/>
            </p:nvSpPr>
            <p:spPr>
              <a:xfrm>
                <a:off x="2949677" y="0"/>
                <a:ext cx="9242323" cy="481431"/>
              </a:xfrm>
              <a:custGeom>
                <a:avLst/>
                <a:gdLst>
                  <a:gd name="connsiteX0" fmla="*/ 0 w 8303626"/>
                  <a:gd name="connsiteY0" fmla="*/ 0 h 481431"/>
                  <a:gd name="connsiteX1" fmla="*/ 8303626 w 8303626"/>
                  <a:gd name="connsiteY1" fmla="*/ 0 h 481431"/>
                  <a:gd name="connsiteX2" fmla="*/ 8303626 w 8303626"/>
                  <a:gd name="connsiteY2" fmla="*/ 481431 h 481431"/>
                  <a:gd name="connsiteX3" fmla="*/ 0 w 8303626"/>
                  <a:gd name="connsiteY3" fmla="*/ 481431 h 481431"/>
                  <a:gd name="connsiteX4" fmla="*/ 0 w 8303626"/>
                  <a:gd name="connsiteY4" fmla="*/ 0 h 481431"/>
                  <a:gd name="connsiteX0" fmla="*/ 0 w 9144284"/>
                  <a:gd name="connsiteY0" fmla="*/ 0 h 481431"/>
                  <a:gd name="connsiteX1" fmla="*/ 9144284 w 9144284"/>
                  <a:gd name="connsiteY1" fmla="*/ 14749 h 481431"/>
                  <a:gd name="connsiteX2" fmla="*/ 8303626 w 9144284"/>
                  <a:gd name="connsiteY2" fmla="*/ 481431 h 481431"/>
                  <a:gd name="connsiteX3" fmla="*/ 0 w 9144284"/>
                  <a:gd name="connsiteY3" fmla="*/ 481431 h 481431"/>
                  <a:gd name="connsiteX4" fmla="*/ 0 w 9144284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0 w 9159033"/>
                  <a:gd name="connsiteY3" fmla="*/ 481431 h 481431"/>
                  <a:gd name="connsiteX4" fmla="*/ 0 w 9159033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2109019 w 9159033"/>
                  <a:gd name="connsiteY3" fmla="*/ 481431 h 481431"/>
                  <a:gd name="connsiteX4" fmla="*/ 0 w 9159033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2271251 w 9159033"/>
                  <a:gd name="connsiteY3" fmla="*/ 451934 h 481431"/>
                  <a:gd name="connsiteX4" fmla="*/ 0 w 9159033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2344993 w 9159033"/>
                  <a:gd name="connsiteY3" fmla="*/ 466683 h 481431"/>
                  <a:gd name="connsiteX4" fmla="*/ 0 w 9159033"/>
                  <a:gd name="connsiteY4" fmla="*/ 0 h 481431"/>
                  <a:gd name="connsiteX0" fmla="*/ 0 w 9159033"/>
                  <a:gd name="connsiteY0" fmla="*/ 0 h 481431"/>
                  <a:gd name="connsiteX1" fmla="*/ 9159033 w 9159033"/>
                  <a:gd name="connsiteY1" fmla="*/ 0 h 481431"/>
                  <a:gd name="connsiteX2" fmla="*/ 8303626 w 9159033"/>
                  <a:gd name="connsiteY2" fmla="*/ 481431 h 481431"/>
                  <a:gd name="connsiteX3" fmla="*/ 2359609 w 9159033"/>
                  <a:gd name="connsiteY3" fmla="*/ 481431 h 481431"/>
                  <a:gd name="connsiteX4" fmla="*/ 0 w 9159033"/>
                  <a:gd name="connsiteY4" fmla="*/ 0 h 4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9033" h="481431">
                    <a:moveTo>
                      <a:pt x="0" y="0"/>
                    </a:moveTo>
                    <a:lnTo>
                      <a:pt x="9159033" y="0"/>
                    </a:lnTo>
                    <a:lnTo>
                      <a:pt x="8303626" y="481431"/>
                    </a:lnTo>
                    <a:lnTo>
                      <a:pt x="2359609" y="4814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6" name="Ορθογώνιο 11">
                <a:extLst>
                  <a:ext uri="{FF2B5EF4-FFF2-40B4-BE49-F238E27FC236}">
                    <a16:creationId xmlns:a16="http://schemas.microsoft.com/office/drawing/2014/main" id="{8D88E196-C315-C402-5EBB-2D22592A0F9E}"/>
                  </a:ext>
                </a:extLst>
              </p:cNvPr>
              <p:cNvSpPr/>
              <p:nvPr userDrawn="1"/>
            </p:nvSpPr>
            <p:spPr>
              <a:xfrm flipV="1">
                <a:off x="-14748" y="0"/>
                <a:ext cx="5436953" cy="481431"/>
              </a:xfrm>
              <a:custGeom>
                <a:avLst/>
                <a:gdLst>
                  <a:gd name="connsiteX0" fmla="*/ 0 w 3032966"/>
                  <a:gd name="connsiteY0" fmla="*/ 0 h 481431"/>
                  <a:gd name="connsiteX1" fmla="*/ 3032966 w 3032966"/>
                  <a:gd name="connsiteY1" fmla="*/ 0 h 481431"/>
                  <a:gd name="connsiteX2" fmla="*/ 3032966 w 3032966"/>
                  <a:gd name="connsiteY2" fmla="*/ 481431 h 481431"/>
                  <a:gd name="connsiteX3" fmla="*/ 0 w 3032966"/>
                  <a:gd name="connsiteY3" fmla="*/ 481431 h 481431"/>
                  <a:gd name="connsiteX4" fmla="*/ 0 w 3032966"/>
                  <a:gd name="connsiteY4" fmla="*/ 0 h 481431"/>
                  <a:gd name="connsiteX0" fmla="*/ 0 w 5097740"/>
                  <a:gd name="connsiteY0" fmla="*/ 29497 h 510928"/>
                  <a:gd name="connsiteX1" fmla="*/ 5097740 w 5097740"/>
                  <a:gd name="connsiteY1" fmla="*/ 0 h 510928"/>
                  <a:gd name="connsiteX2" fmla="*/ 3032966 w 5097740"/>
                  <a:gd name="connsiteY2" fmla="*/ 510928 h 510928"/>
                  <a:gd name="connsiteX3" fmla="*/ 0 w 5097740"/>
                  <a:gd name="connsiteY3" fmla="*/ 510928 h 510928"/>
                  <a:gd name="connsiteX4" fmla="*/ 0 w 5097740"/>
                  <a:gd name="connsiteY4" fmla="*/ 29497 h 510928"/>
                  <a:gd name="connsiteX0" fmla="*/ 0 w 5422205"/>
                  <a:gd name="connsiteY0" fmla="*/ 0 h 481431"/>
                  <a:gd name="connsiteX1" fmla="*/ 5422205 w 5422205"/>
                  <a:gd name="connsiteY1" fmla="*/ 0 h 481431"/>
                  <a:gd name="connsiteX2" fmla="*/ 3032966 w 5422205"/>
                  <a:gd name="connsiteY2" fmla="*/ 481431 h 481431"/>
                  <a:gd name="connsiteX3" fmla="*/ 0 w 5422205"/>
                  <a:gd name="connsiteY3" fmla="*/ 481431 h 481431"/>
                  <a:gd name="connsiteX4" fmla="*/ 0 w 5422205"/>
                  <a:gd name="connsiteY4" fmla="*/ 0 h 481431"/>
                  <a:gd name="connsiteX0" fmla="*/ 0 w 5436953"/>
                  <a:gd name="connsiteY0" fmla="*/ 14749 h 481431"/>
                  <a:gd name="connsiteX1" fmla="*/ 5436953 w 5436953"/>
                  <a:gd name="connsiteY1" fmla="*/ 0 h 481431"/>
                  <a:gd name="connsiteX2" fmla="*/ 3047714 w 5436953"/>
                  <a:gd name="connsiteY2" fmla="*/ 481431 h 481431"/>
                  <a:gd name="connsiteX3" fmla="*/ 14748 w 5436953"/>
                  <a:gd name="connsiteY3" fmla="*/ 481431 h 481431"/>
                  <a:gd name="connsiteX4" fmla="*/ 0 w 5436953"/>
                  <a:gd name="connsiteY4" fmla="*/ 14749 h 4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6953" h="481431">
                    <a:moveTo>
                      <a:pt x="0" y="14749"/>
                    </a:moveTo>
                    <a:lnTo>
                      <a:pt x="5436953" y="0"/>
                    </a:lnTo>
                    <a:lnTo>
                      <a:pt x="3047714" y="481431"/>
                    </a:lnTo>
                    <a:lnTo>
                      <a:pt x="14748" y="481431"/>
                    </a:lnTo>
                    <a:lnTo>
                      <a:pt x="0" y="147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D880F7B8-CEA9-5CF7-B035-0D11636A5533}"/>
                </a:ext>
              </a:extLst>
            </p:cNvPr>
            <p:cNvSpPr/>
            <p:nvPr userDrawn="1"/>
          </p:nvSpPr>
          <p:spPr>
            <a:xfrm>
              <a:off x="11347058" y="0"/>
              <a:ext cx="844942" cy="1370174"/>
            </a:xfrm>
            <a:prstGeom prst="rect">
              <a:avLst/>
            </a:prstGeom>
            <a:solidFill>
              <a:srgbClr val="4D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05322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836" y="6282028"/>
            <a:ext cx="551167" cy="365125"/>
          </a:xfrm>
        </p:spPr>
        <p:txBody>
          <a:bodyPr/>
          <a:lstStyle/>
          <a:p>
            <a:fld id="{727E6CD2-D05D-4519-90F6-748EABD48862}" type="slidenum">
              <a:rPr lang="el-GR" smtClean="0"/>
              <a:t>‹#›</a:t>
            </a:fld>
            <a:endParaRPr lang="el-GR"/>
          </a:p>
        </p:txBody>
      </p:sp>
      <p:sp>
        <p:nvSpPr>
          <p:cNvPr id="2" name="Θέση εικόνας 4">
            <a:extLst>
              <a:ext uri="{FF2B5EF4-FFF2-40B4-BE49-F238E27FC236}">
                <a16:creationId xmlns:a16="http://schemas.microsoft.com/office/drawing/2014/main" id="{32FA83F8-2934-9C40-E2AC-DB91952EC4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0156" y="609600"/>
            <a:ext cx="1397255" cy="1196852"/>
          </a:xfr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880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876" y="630999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7E6CD2-D05D-4519-90F6-748EABD48862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46228F1-38E3-9F8D-C0A9-DA8A78239FC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64" y="6189155"/>
            <a:ext cx="2072096" cy="6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0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50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49" r:id="rId9"/>
    <p:sldLayoutId id="2147483848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51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solidFill>
            <a:schemeClr val="accent6"/>
          </a:solidFill>
          <a:effectLst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solidFill>
            <a:schemeClr val="accent6"/>
          </a:solidFill>
          <a:effectLst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solidFill>
            <a:schemeClr val="accent6"/>
          </a:solidFill>
          <a:effectLst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solidFill>
            <a:schemeClr val="accent6"/>
          </a:solidFill>
          <a:effectLst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solidFill>
            <a:schemeClr val="accent6"/>
          </a:solidFill>
          <a:effectLst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ADF28EFD-001F-9C34-1CF2-D2BCECA12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D4D7296A-8BC4-D0E3-0A62-88D85C3D5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9BFB8A8A-C1A3-C6B4-B8F7-01E6E64208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78106" y="659015"/>
            <a:ext cx="1397255" cy="1196852"/>
          </a:xfrm>
        </p:spPr>
      </p:sp>
    </p:spTree>
    <p:extLst>
      <p:ext uri="{BB962C8B-B14F-4D97-AF65-F5344CB8AC3E}">
        <p14:creationId xmlns:p14="http://schemas.microsoft.com/office/powerpoint/2010/main" val="21157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D9BD76-CD5A-A611-DBEC-8E83CD26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9F699B-29D1-C73B-1A56-013CB322F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8EB6155A-2C75-9532-0FAE-5D55D5989E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0052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E8C433-AE62-3502-7CB5-1ECD48C7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3D3A5F-9C55-48C9-2A5A-D1399A513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553DC300-AEF4-FCC3-8DD4-BFB8F5F46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6672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55A29087-1D3A-D921-8181-9B9B0F40A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4609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686BD052-18CC-0198-4DF9-81F0F07CC6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1195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E5CAF3-9525-BE5F-14AB-F5AAFB2B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09" y="2358437"/>
            <a:ext cx="9905999" cy="92242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Acknowledgement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528A6B24-B846-B853-DDC8-7F94867103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5779" y="1014220"/>
            <a:ext cx="1397255" cy="1196852"/>
          </a:xfrm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77BD1-E890-3187-94CA-DE047BE0249B}"/>
              </a:ext>
            </a:extLst>
          </p:cNvPr>
          <p:cNvSpPr txBox="1"/>
          <p:nvPr/>
        </p:nvSpPr>
        <p:spPr>
          <a:xfrm>
            <a:off x="3901983" y="4832583"/>
            <a:ext cx="4384849" cy="7386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1400" b="1" i="0" u="none" strike="noStrike" kern="1200" cap="all" spc="0" normalizeH="0" baseline="0" noProof="0" dirty="0">
                <a:ln w="3175" cmpd="sng"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EU FUNDED PROJECTS</a:t>
            </a:r>
          </a:p>
          <a:p>
            <a:pPr algn="ctr"/>
            <a:r>
              <a:rPr lang="en-US" sz="1400" cap="all" dirty="0">
                <a:ln w="3175" cmpd="sng"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FEEL FREE TO MODIFY OR REMOVE slide </a:t>
            </a:r>
          </a:p>
          <a:p>
            <a:pPr algn="ctr"/>
            <a:r>
              <a:rPr lang="en-US" sz="1400" cap="all" dirty="0">
                <a:ln w="3175" cmpd="sng"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(e.g. </a:t>
            </a:r>
            <a:r>
              <a:rPr kumimoji="0" lang="en-US" sz="1400" i="0" u="none" strike="noStrike" kern="1200" cap="all" spc="0" normalizeH="0" baseline="0" noProof="0" dirty="0">
                <a:ln w="3175" cmpd="sng"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 not an EU funded project)</a:t>
            </a:r>
            <a:endParaRPr lang="el-GR" sz="1600" dirty="0"/>
          </a:p>
        </p:txBody>
      </p:sp>
      <p:sp>
        <p:nvSpPr>
          <p:cNvPr id="14" name="Θέση κειμένου 13">
            <a:extLst>
              <a:ext uri="{FF2B5EF4-FFF2-40B4-BE49-F238E27FC236}">
                <a16:creationId xmlns:a16="http://schemas.microsoft.com/office/drawing/2014/main" id="{D2D62150-1FEB-BEC3-C4B5-320CC0BA0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20" y="3428223"/>
            <a:ext cx="7882360" cy="989612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work presented in this paper received funding from the European Commission, under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6A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“&lt;CALL&gt;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6A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&lt;NUMBER&gt;: TOPIC &lt;TITLE&gt;”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entitled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6A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&lt;PROJECT ACRONYM&gt; (&lt;PROJECT TITLE IN FULL&gt;)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Grant </a:t>
            </a:r>
            <a:r>
              <a:rPr lang="en-US" sz="1600" cap="none" dirty="0">
                <a:solidFill>
                  <a:srgbClr val="4D4E4E"/>
                </a:solidFill>
                <a:effectLst/>
              </a:rPr>
              <a:t>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number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6A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&lt;NUMBER&gt;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63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4CD81A75-8D08-39E5-5970-253790394F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9AA51A0-50FC-70F0-CEE9-E65F19B6E8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97825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ise 2023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4D4E4E"/>
      </a:accent1>
      <a:accent2>
        <a:srgbClr val="BFBFA5"/>
      </a:accent2>
      <a:accent3>
        <a:srgbClr val="AAAAAA"/>
      </a:accent3>
      <a:accent4>
        <a:srgbClr val="DBEFFC"/>
      </a:accent4>
      <a:accent5>
        <a:srgbClr val="4FB6FA"/>
      </a:accent5>
      <a:accent6>
        <a:srgbClr val="276BB2"/>
      </a:accent6>
      <a:hlink>
        <a:srgbClr val="4FB6FA"/>
      </a:hlink>
      <a:folHlink>
        <a:srgbClr val="FF000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68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Panayiotis Papanikolaou</dc:creator>
  <cp:lastModifiedBy>Ilias Gkotsis</cp:lastModifiedBy>
  <cp:revision>66</cp:revision>
  <dcterms:created xsi:type="dcterms:W3CDTF">2017-07-21T08:33:58Z</dcterms:created>
  <dcterms:modified xsi:type="dcterms:W3CDTF">2023-03-16T09:55:00Z</dcterms:modified>
</cp:coreProperties>
</file>